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4" r:id="rId1"/>
    <p:sldMasterId id="2147483675" r:id="rId2"/>
  </p:sldMasterIdLst>
  <p:notesMasterIdLst>
    <p:notesMasterId r:id="rId4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Lst>
  <p:sldSz cx="9144000" cy="5143500" type="screen16x9"/>
  <p:notesSz cx="6858000" cy="9144000"/>
  <p:embeddedFontLst>
    <p:embeddedFont>
      <p:font typeface="Century Gothic" panose="020B0502020202020204" pitchFamily="34" charset="0"/>
      <p:regular r:id="rId43"/>
      <p:bold r:id="rId44"/>
      <p:italic r:id="rId45"/>
      <p:boldItalic r:id="rId46"/>
    </p:embeddedFont>
    <p:embeddedFont>
      <p:font typeface="Gill Sans" panose="020B0502020104020203" pitchFamily="34" charset="-79"/>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668E9E-4560-4D84-A756-C5ACDF82C0EF}">
  <a:tblStyle styleId="{5B668E9E-4560-4D84-A756-C5ACDF82C0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9EC84F5-A3F7-4EA8-80F9-C1B4423C3EA2}" styleName="Table_1">
    <a:wholeTbl>
      <a:tcTxStyle>
        <a:font>
          <a:latin typeface="Arial"/>
          <a:ea typeface="Arial"/>
          <a:cs typeface="Arial"/>
        </a:font>
        <a:schemeClr val="tx1"/>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napToObjects="1">
      <p:cViewPr varScale="1">
        <p:scale>
          <a:sx n="165" d="100"/>
          <a:sy n="165" d="100"/>
        </p:scale>
        <p:origin x="6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799" cy="457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799" cy="4572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799" cy="4572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1200"/>
              <a:buFont typeface="Calibri"/>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8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3"/>
            <a:ext cx="2971799"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andscape.openmainframeproject.org/pages/hosted-project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andscape.openmainframeproject.org/fullscree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andscape.openmainframeproject.org/fullscreen/open-sourc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landscape.openmainframeproject.org/pages/members-not-grouped"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their IT infrastructure. In the past several years, more and more organizations use their computing infrastructure as a strategic advantage; buying off the shelf they view is keeping them at the same level as their competitors, but leveraging computing infrastructure that solves their business problems specifically helps them be more efficient and better engage their customers.</a:t>
            </a:r>
            <a:endParaRPr/>
          </a:p>
        </p:txBody>
      </p:sp>
      <p:sp>
        <p:nvSpPr>
          <p:cNvPr id="181" name="Google Shape;18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79b225311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79b225311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mission of the Open Mainframe Project is to build that community and adoption of Open Source on the mainframe, which will ( read points above )</a:t>
            </a:r>
            <a:endParaRPr/>
          </a:p>
        </p:txBody>
      </p:sp>
      <p:sp>
        <p:nvSpPr>
          <p:cNvPr id="298" name="Google Shape;298;g79b225311b_0_16: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b365477a6d_1_7: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Open Mainframe Project enables this innovation as a host of 18 projects and working groups that are part of closing the gap.</a:t>
            </a:r>
            <a:endParaRPr/>
          </a:p>
          <a:p>
            <a:pPr marL="0" lvl="0" indent="0" algn="l" rtl="0">
              <a:spcBef>
                <a:spcPts val="0"/>
              </a:spcBef>
              <a:spcAft>
                <a:spcPts val="0"/>
              </a:spcAft>
              <a:buNone/>
            </a:pPr>
            <a:endParaRPr/>
          </a:p>
          <a:p>
            <a:pPr marL="0" lvl="0" indent="0" algn="l" rtl="0">
              <a:spcBef>
                <a:spcPts val="0"/>
              </a:spcBef>
              <a:spcAft>
                <a:spcPts val="0"/>
              </a:spcAft>
              <a:buNone/>
            </a:pPr>
            <a:r>
              <a:rPr lang="en-US"/>
              <a:t>Source: </a:t>
            </a:r>
            <a:r>
              <a:rPr lang="en-US" u="sng">
                <a:solidFill>
                  <a:schemeClr val="hlink"/>
                </a:solidFill>
                <a:hlinkClick r:id="rId3"/>
              </a:rPr>
              <a:t>https://landscape.openmainframeproject.org/pages/hosted-projects</a:t>
            </a:r>
            <a:r>
              <a:rPr lang="en-US"/>
              <a:t> </a:t>
            </a:r>
            <a:endParaRPr/>
          </a:p>
          <a:p>
            <a:pPr marL="0" lvl="0" indent="0" algn="l" rtl="0">
              <a:spcBef>
                <a:spcPts val="0"/>
              </a:spcBef>
              <a:spcAft>
                <a:spcPts val="0"/>
              </a:spcAft>
              <a:buNone/>
            </a:pPr>
            <a:endParaRPr/>
          </a:p>
        </p:txBody>
      </p:sp>
      <p:sp>
        <p:nvSpPr>
          <p:cNvPr id="303" name="Google Shape;303;gb365477a6d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9940add3c0_0_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But most importantly, this is done sustainably. This means that the projects and working groups are structured and governed to drive forward for decades to come, using the same formula for success we’ve seen in over 450 open source projects hosted at the Linux Foundation. </a:t>
            </a:r>
            <a:endParaRPr/>
          </a:p>
          <a:p>
            <a:pPr marL="0" lvl="0" indent="0" algn="l" rtl="0">
              <a:spcBef>
                <a:spcPts val="0"/>
              </a:spcBef>
              <a:spcAft>
                <a:spcPts val="0"/>
              </a:spcAft>
              <a:buNone/>
            </a:pPr>
            <a:endParaRPr/>
          </a:p>
          <a:p>
            <a:pPr marL="0" lvl="0" indent="0" algn="l" rtl="0">
              <a:spcBef>
                <a:spcPts val="0"/>
              </a:spcBef>
              <a:spcAft>
                <a:spcPts val="0"/>
              </a:spcAft>
              <a:buNone/>
            </a:pPr>
            <a:r>
              <a:rPr lang="en-US"/>
              <a:t>(explain chart)</a:t>
            </a:r>
            <a:endParaRPr/>
          </a:p>
        </p:txBody>
      </p:sp>
      <p:sp>
        <p:nvSpPr>
          <p:cNvPr id="310" name="Google Shape;310;g9940add3c0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b365477a6d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b365477a6d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3"/>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b365477a6d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b365477a6d_1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their computing infrastructure.</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3"/>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05de0774_1_5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338" name="Google Shape;338;g8b05de0774_1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8b05de0774_0_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unified DevOps approach. </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351" name="Google Shape;351;g8b05de0774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8b05de0774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Calibri"/>
                <a:ea typeface="Calibri"/>
                <a:cs typeface="Calibri"/>
                <a:sym typeface="Calibri"/>
              </a:rPr>
              <a:t>COBOL hit our collective awareness in the early days of the COVID-19 pandemic, and is identified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366" name="Google Shape;366;g8b05de0774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8b05de0774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383" name="Google Shape;383;g8b05de0774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bf06be11ba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bf06be11ba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398" name="Google Shape;398;gbf06be11ba_0_171: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bf06be11b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bf06be11b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To understand the backdrop of how these organization got here, let’s look back at the history of computing infrastructure</a:t>
            </a:r>
            <a:endParaRPr/>
          </a:p>
        </p:txBody>
      </p:sp>
      <p:sp>
        <p:nvSpPr>
          <p:cNvPr id="188" name="Google Shape;188;gbf06be11ba_0_6: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ccb258e7e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ccb258e7e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gccb258e7e5_0_2: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7: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One key way is through our 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414" name="Google Shape;41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c47f42954e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c47f42954e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9: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Open Mainframe Projects hosts community collaboration platforms, is a part of key industry events, and hosts the annual Open Mainframe Summit to bring together the open source on mainframe community.</a:t>
            </a:r>
            <a:endParaRPr/>
          </a:p>
        </p:txBody>
      </p:sp>
      <p:sp>
        <p:nvSpPr>
          <p:cNvPr id="433" name="Google Shape;433;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b365477a6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b365477a6d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3"/>
              </a:rPr>
              <a:t>https://landscape.openmainframeproject.org/pages/members-not-grouped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300"/>
              <a:buFont typeface="Calibri"/>
              <a:buNone/>
            </a:pPr>
            <a:r>
              <a:rPr lang="en-US" sz="1200" b="0" i="0" u="none" strike="noStrike" cap="none">
                <a:solidFill>
                  <a:schemeClr val="dk1"/>
                </a:solidFill>
                <a:latin typeface="Calibri"/>
                <a:ea typeface="Calibri"/>
                <a:cs typeface="Calibri"/>
                <a:sym typeface="Calibri"/>
              </a:rPr>
              <a:t>Anyone may participate; the Open Mainframe Project encourages companies to become sponsoring participants and support the mission of the Open Mainframe Project</a:t>
            </a:r>
            <a:r>
              <a:rPr lang="en-US"/>
              <a:t>.</a:t>
            </a:r>
            <a:endParaRPr sz="1200" b="0" i="0" u="none" strike="noStrike" cap="none">
              <a:solidFill>
                <a:schemeClr val="dk1"/>
              </a:solidFill>
              <a:latin typeface="Calibri"/>
              <a:ea typeface="Calibri"/>
              <a:cs typeface="Calibri"/>
              <a:sym typeface="Calibri"/>
            </a:endParaRPr>
          </a:p>
        </p:txBody>
      </p:sp>
      <p:sp>
        <p:nvSpPr>
          <p:cNvPr id="452" name="Google Shape;452;p31: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ce3a6fa12f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ce3a6fa12f_0_10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7" name="Google Shape;467;gce3a6fa12f_0_10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32: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US"/>
              <a:t>You can get involved and learn more by...</a:t>
            </a:r>
            <a:endParaRPr/>
          </a:p>
        </p:txBody>
      </p:sp>
      <p:sp>
        <p:nvSpPr>
          <p:cNvPr id="478" name="Google Shape;47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34: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89" name="Google Shape;489;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bf06be11b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bf06be11b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gbf06be11ba_0_19: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bf06be11b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bf06be11b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traditional organization would often go with one vendor for their infrastructure, as vendors could streamline support which generally made organizations feel they’ve made “safe” choices. </a:t>
            </a:r>
            <a:endParaRPr/>
          </a:p>
          <a:p>
            <a:pPr marL="0" lvl="0" indent="0" algn="l" rtl="0">
              <a:spcBef>
                <a:spcPts val="0"/>
              </a:spcBef>
              <a:spcAft>
                <a:spcPts val="0"/>
              </a:spcAft>
              <a:buNone/>
            </a:pPr>
            <a:endParaRPr/>
          </a:p>
          <a:p>
            <a:pPr marL="0" lvl="0" indent="0" algn="l" rtl="0">
              <a:spcBef>
                <a:spcPts val="0"/>
              </a:spcBef>
              <a:spcAft>
                <a:spcPts val="0"/>
              </a:spcAft>
              <a:buNone/>
            </a:pPr>
            <a:r>
              <a:rPr lang="en-US"/>
              <a:t>The downside is that these technologies evolved much slower than today. Part of this was access to hardware and software ( both expensive ) with another part the tech industry still maturing.</a:t>
            </a:r>
            <a:endParaRPr/>
          </a:p>
        </p:txBody>
      </p:sp>
      <p:sp>
        <p:nvSpPr>
          <p:cNvPr id="196" name="Google Shape;196;gbf06be11ba_0_12: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35:notes"/>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1" name="Google Shape;501;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c2352e25a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c2352e25a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gc2352e25ac_0_3: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c24087e3d3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c24087e3d3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c24087e3d3_5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c24087e3d3_5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2" name="Google Shape;522;gc24087e3d3_5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c2352e25a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c2352e25a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1" name="Google Shape;531;gc2352e25ac_0_21: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c24087e3d3_1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c24087e3d3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c34345ba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c34345ba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7" name="Google Shape;547;gc34345ba55_0_0: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c2352e25a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c2352e25a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6" name="Google Shape;556;gc2352e25ac_0_15: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c24087e3d3_1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c24087e3d3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8:notes"/>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71" name="Google Shape;57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bf06be11b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bf06be11b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see the greatest shift over the past 2 decades, where non-virtualized hardware which was the normal was replaced by virtualized hardware; a huge leap forward in more economically using server infrastructure. </a:t>
            </a:r>
            <a:endParaRPr/>
          </a:p>
          <a:p>
            <a:pPr marL="0" lvl="0" indent="0" algn="l" rtl="0">
              <a:spcBef>
                <a:spcPts val="0"/>
              </a:spcBef>
              <a:spcAft>
                <a:spcPts val="0"/>
              </a:spcAft>
              <a:buNone/>
            </a:pPr>
            <a:endParaRPr/>
          </a:p>
          <a:p>
            <a:pPr marL="0" lvl="0" indent="0" algn="l" rtl="0">
              <a:spcBef>
                <a:spcPts val="0"/>
              </a:spcBef>
              <a:spcAft>
                <a:spcPts val="0"/>
              </a:spcAft>
              <a:buNone/>
            </a:pPr>
            <a:r>
              <a:rPr lang="en-US"/>
              <a:t>With AWS coming to market in the mid-2000s, virtualization slowly replaced by cloud computing; in the early days as monolithic services, but over time shifting to containerization, cloud native, and serverless computing. That’s a huge shift over 20 years.</a:t>
            </a:r>
            <a:endParaRPr/>
          </a:p>
        </p:txBody>
      </p:sp>
      <p:sp>
        <p:nvSpPr>
          <p:cNvPr id="204" name="Google Shape;204;gbf06be11ba_0_26: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bf06be11ba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bf06be11ba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net of these changes is that organization have realized that infrastructure doesn’t need to be “static”, but can be “dynamic”. Microservices have let organizations move from a monolithic deployment model to one where an application can be deployed across multiple nodes, even ones that might be on different continents or entirely different platforms, yet still stay interconnected.</a:t>
            </a:r>
            <a:endParaRPr/>
          </a:p>
          <a:p>
            <a:pPr marL="0" lvl="0" indent="0" algn="l" rtl="0">
              <a:spcBef>
                <a:spcPts val="0"/>
              </a:spcBef>
              <a:spcAft>
                <a:spcPts val="0"/>
              </a:spcAft>
              <a:buNone/>
            </a:pPr>
            <a:endParaRPr/>
          </a:p>
          <a:p>
            <a:pPr marL="0" lvl="0" indent="0" algn="l" rtl="0">
              <a:spcBef>
                <a:spcPts val="0"/>
              </a:spcBef>
              <a:spcAft>
                <a:spcPts val="0"/>
              </a:spcAft>
              <a:buNone/>
            </a:pPr>
            <a:r>
              <a:rPr lang="en-US"/>
              <a:t>What has enabled this rapid change? Open Source. As the rise of cloud native has been driven by open source, the entire infrastructure layer has went open source which has driven faster innovation.</a:t>
            </a:r>
            <a:endParaRPr/>
          </a:p>
        </p:txBody>
      </p:sp>
      <p:sp>
        <p:nvSpPr>
          <p:cNvPr id="261" name="Google Shape;261;gbf06be11ba_0_134: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bf06be11ba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bf06be11ba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 what about mainframe? Well, if you’d ask some in mainframe, they’ll first tell you “we did all this stuff decades ago!”.</a:t>
            </a:r>
            <a:endParaRPr/>
          </a:p>
          <a:p>
            <a:pPr marL="0" lvl="0" indent="0" algn="l" rtl="0">
              <a:spcBef>
                <a:spcPts val="0"/>
              </a:spcBef>
              <a:spcAft>
                <a:spcPts val="0"/>
              </a:spcAft>
              <a:buNone/>
            </a:pPr>
            <a:endParaRPr/>
          </a:p>
          <a:p>
            <a:pPr marL="0" lvl="0" indent="0" algn="l" rtl="0">
              <a:spcBef>
                <a:spcPts val="0"/>
              </a:spcBef>
              <a:spcAft>
                <a:spcPts val="0"/>
              </a:spcAft>
              <a:buNone/>
            </a:pPr>
            <a:r>
              <a:rPr lang="en-US"/>
              <a:t>But more seriously, this architecture is one of the few built with key design principles in mind since its inception. It’s the only platform that hits all 4 of those principles at an 11 - thanks to decades of expertise and critical infrastructure usage. Our society is powered by mainframe systems; from banking to transportation to health care. No other platform beat mainframe on those four design points.</a:t>
            </a:r>
            <a:endParaRPr/>
          </a:p>
          <a:p>
            <a:pPr marL="0" lvl="0" indent="0" algn="l" rtl="0">
              <a:spcBef>
                <a:spcPts val="0"/>
              </a:spcBef>
              <a:spcAft>
                <a:spcPts val="0"/>
              </a:spcAft>
              <a:buNone/>
            </a:pPr>
            <a:endParaRPr/>
          </a:p>
          <a:p>
            <a:pPr marL="0" lvl="0" indent="0" algn="l" rtl="0">
              <a:spcBef>
                <a:spcPts val="0"/>
              </a:spcBef>
              <a:spcAft>
                <a:spcPts val="0"/>
              </a:spcAft>
              <a:buNone/>
            </a:pPr>
            <a:r>
              <a:rPr lang="en-US"/>
              <a:t>But mainframe is perceived to not fit into this DevOps centric, hybrid infrastructure world. How is that being addressed?</a:t>
            </a:r>
            <a:endParaRPr/>
          </a:p>
        </p:txBody>
      </p:sp>
      <p:sp>
        <p:nvSpPr>
          <p:cNvPr id="269" name="Google Shape;269;gbf06be11ba_0_140: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bf06be11ba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bf06be11ba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Or better put, how do you cross this gap? Open Source - that same connective thread that every other infrastructure is focusing on in the DevOps centric world.</a:t>
            </a:r>
            <a:endParaRPr/>
          </a:p>
        </p:txBody>
      </p:sp>
      <p:sp>
        <p:nvSpPr>
          <p:cNvPr id="277" name="Google Shape;277;gbf06be11ba_0_152: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bf06be11ba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bf06be11ba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Open Mainframe Project was founded in 2015 to be the focal point for the growth of open source on mainframe. </a:t>
            </a:r>
            <a:endParaRPr/>
          </a:p>
          <a:p>
            <a:pPr marL="0" lvl="0" indent="0" algn="l" rtl="0">
              <a:spcBef>
                <a:spcPts val="0"/>
              </a:spcBef>
              <a:spcAft>
                <a:spcPts val="0"/>
              </a:spcAft>
              <a:buNone/>
            </a:pPr>
            <a:endParaRPr/>
          </a:p>
          <a:p>
            <a:pPr marL="0" lvl="0" indent="0" algn="l" rtl="0">
              <a:spcBef>
                <a:spcPts val="0"/>
              </a:spcBef>
              <a:spcAft>
                <a:spcPts val="0"/>
              </a:spcAft>
              <a:buNone/>
            </a:pPr>
            <a:r>
              <a:rPr lang="en-US"/>
              <a:t>Take a look at the Open Mainframe Project’s principles.</a:t>
            </a:r>
            <a:endParaRPr/>
          </a:p>
          <a:p>
            <a:pPr marL="0" lvl="0" indent="0" algn="l" rtl="0">
              <a:spcBef>
                <a:spcPts val="0"/>
              </a:spcBef>
              <a:spcAft>
                <a:spcPts val="0"/>
              </a:spcAft>
              <a:buNone/>
            </a:pPr>
            <a:endParaRPr/>
          </a:p>
          <a:p>
            <a:pPr marL="0" lvl="0" indent="0" algn="l" rtl="0">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284" name="Google Shape;284;gbf06be11ba_0_158: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c5404c4f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c5404c4f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c5404c4f7c_0_0:notes"/>
          <p:cNvSpPr txBox="1">
            <a:spLocks noGrp="1"/>
          </p:cNvSpPr>
          <p:nvPr>
            <p:ph type="sldNum" idx="12"/>
          </p:nvPr>
        </p:nvSpPr>
        <p:spPr>
          <a:xfrm>
            <a:off x="3884612"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300"/>
              <a:buFont typeface="Calibri"/>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499"/>
          </a:xfrm>
          <a:prstGeom prst="rect">
            <a:avLst/>
          </a:prstGeom>
          <a:noFill/>
          <a:ln>
            <a:noFill/>
          </a:ln>
        </p:spPr>
      </p:pic>
      <p:sp>
        <p:nvSpPr>
          <p:cNvPr id="15" name="Google Shape;15;p2"/>
          <p:cNvSpPr txBox="1">
            <a:spLocks noGrp="1"/>
          </p:cNvSpPr>
          <p:nvPr>
            <p:ph type="ctrTitle"/>
          </p:nvPr>
        </p:nvSpPr>
        <p:spPr>
          <a:xfrm>
            <a:off x="4553842" y="1643174"/>
            <a:ext cx="4185557" cy="131683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lt1"/>
              </a:buClr>
              <a:buSzPts val="4200"/>
              <a:buFont typeface="Gill Sans"/>
              <a:buNone/>
              <a:defRPr sz="4200" b="0" i="0" u="none" strike="noStrike" cap="non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16" name="Google Shape;16;p2"/>
          <p:cNvSpPr txBox="1">
            <a:spLocks noGrp="1"/>
          </p:cNvSpPr>
          <p:nvPr>
            <p:ph type="subTitle" idx="1"/>
          </p:nvPr>
        </p:nvSpPr>
        <p:spPr>
          <a:xfrm>
            <a:off x="4571983" y="3005359"/>
            <a:ext cx="4185557" cy="605064"/>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360"/>
              </a:spcBef>
              <a:spcAft>
                <a:spcPts val="0"/>
              </a:spcAft>
              <a:buClr>
                <a:srgbClr val="FFFFFF"/>
              </a:buClr>
              <a:buSzPts val="1800"/>
              <a:buFont typeface="Arial"/>
              <a:buNone/>
              <a:defRPr sz="1800" b="0" i="1" u="none" strike="noStrike" cap="none">
                <a:solidFill>
                  <a:srgbClr val="FFFFFF"/>
                </a:solidFill>
                <a:latin typeface="Gill Sans"/>
                <a:ea typeface="Gill Sans"/>
                <a:cs typeface="Gill Sans"/>
                <a:sym typeface="Gill Sans"/>
              </a:defRPr>
            </a:lvl1pPr>
            <a:lvl2pPr marR="0" lvl="1" algn="ctr">
              <a:lnSpc>
                <a:spcPct val="100000"/>
              </a:lnSpc>
              <a:spcBef>
                <a:spcPts val="360"/>
              </a:spcBef>
              <a:spcAft>
                <a:spcPts val="0"/>
              </a:spcAft>
              <a:buClr>
                <a:srgbClr val="888888"/>
              </a:buClr>
              <a:buSzPts val="1800"/>
              <a:buFont typeface="Arial"/>
              <a:buNone/>
              <a:defRPr sz="1800" b="0" i="0" u="none" strike="noStrike" cap="none">
                <a:solidFill>
                  <a:srgbClr val="888888"/>
                </a:solidFill>
                <a:latin typeface="Gill Sans"/>
                <a:ea typeface="Gill Sans"/>
                <a:cs typeface="Gill Sans"/>
                <a:sym typeface="Gill Sans"/>
              </a:defRPr>
            </a:lvl2pPr>
            <a:lvl3pPr marR="0" lvl="2" algn="ctr">
              <a:lnSpc>
                <a:spcPct val="100000"/>
              </a:lnSpc>
              <a:spcBef>
                <a:spcPts val="320"/>
              </a:spcBef>
              <a:spcAft>
                <a:spcPts val="0"/>
              </a:spcAft>
              <a:buClr>
                <a:srgbClr val="888888"/>
              </a:buClr>
              <a:buSzPts val="1600"/>
              <a:buFont typeface="Arial"/>
              <a:buNone/>
              <a:defRPr sz="1600" b="0" i="0" u="none" strike="noStrike" cap="none">
                <a:solidFill>
                  <a:srgbClr val="888888"/>
                </a:solidFill>
                <a:latin typeface="Gill Sans"/>
                <a:ea typeface="Gill Sans"/>
                <a:cs typeface="Gill Sans"/>
                <a:sym typeface="Gill Sans"/>
              </a:defRPr>
            </a:lvl3pPr>
            <a:lvl4pPr marR="0" lvl="3" algn="ctr">
              <a:lnSpc>
                <a:spcPct val="100000"/>
              </a:lnSpc>
              <a:spcBef>
                <a:spcPts val="320"/>
              </a:spcBef>
              <a:spcAft>
                <a:spcPts val="0"/>
              </a:spcAft>
              <a:buClr>
                <a:srgbClr val="888888"/>
              </a:buClr>
              <a:buSzPts val="1600"/>
              <a:buFont typeface="Arial"/>
              <a:buNone/>
              <a:defRPr sz="1600" b="0" i="0" u="none" strike="noStrike" cap="none">
                <a:solidFill>
                  <a:srgbClr val="888888"/>
                </a:solidFill>
                <a:latin typeface="Gill Sans"/>
                <a:ea typeface="Gill Sans"/>
                <a:cs typeface="Gill Sans"/>
                <a:sym typeface="Gill Sans"/>
              </a:defRPr>
            </a:lvl4pPr>
            <a:lvl5pPr marR="0" lvl="4" algn="ctr">
              <a:lnSpc>
                <a:spcPct val="100000"/>
              </a:lnSpc>
              <a:spcBef>
                <a:spcPts val="320"/>
              </a:spcBef>
              <a:spcAft>
                <a:spcPts val="0"/>
              </a:spcAft>
              <a:buClr>
                <a:srgbClr val="888888"/>
              </a:buClr>
              <a:buSzPts val="1600"/>
              <a:buFont typeface="Arial"/>
              <a:buNone/>
              <a:defRPr sz="1600" b="0" i="0" u="none" strike="noStrike" cap="none">
                <a:solidFill>
                  <a:srgbClr val="888888"/>
                </a:solidFill>
                <a:latin typeface="Gill Sans"/>
                <a:ea typeface="Gill Sans"/>
                <a:cs typeface="Gill Sans"/>
                <a:sym typeface="Gill Sans"/>
              </a:defRPr>
            </a:lvl5pPr>
            <a:lvl6pPr marR="0" lvl="5"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17" name="Google Shape;17;p2" descr="OpenMainframe_Logo_White_Knockout.png"/>
          <p:cNvPicPr preferRelativeResize="0"/>
          <p:nvPr/>
        </p:nvPicPr>
        <p:blipFill rotWithShape="1">
          <a:blip r:embed="rId3">
            <a:alphaModFix/>
          </a:blip>
          <a:srcRect/>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cSld name="CUSTOM">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311700" y="231021"/>
            <a:ext cx="8520600" cy="564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 name="Google Shape;77;p11"/>
          <p:cNvSpPr txBox="1">
            <a:spLocks noGrp="1"/>
          </p:cNvSpPr>
          <p:nvPr>
            <p:ph type="body" idx="1"/>
          </p:nvPr>
        </p:nvSpPr>
        <p:spPr>
          <a:xfrm>
            <a:off x="311150" y="1114425"/>
            <a:ext cx="8521800" cy="3533700"/>
          </a:xfrm>
          <a:prstGeom prst="rect">
            <a:avLst/>
          </a:prstGeom>
          <a:noFill/>
          <a:ln>
            <a:noFill/>
          </a:ln>
        </p:spPr>
        <p:txBody>
          <a:bodyPr spcFirstLastPara="1" wrap="square" lIns="91425" tIns="91425" rIns="91425" bIns="91425" anchor="t" anchorCtr="0">
            <a:noAutofit/>
          </a:bodyPr>
          <a:lstStyle>
            <a:lvl1pPr marL="457200" lvl="0" indent="-381000" algn="l" rtl="0">
              <a:lnSpc>
                <a:spcPct val="115000"/>
              </a:lnSpc>
              <a:spcBef>
                <a:spcPts val="600"/>
              </a:spcBef>
              <a:spcAft>
                <a:spcPts val="0"/>
              </a:spcAft>
              <a:buClr>
                <a:srgbClr val="595959"/>
              </a:buClr>
              <a:buSzPts val="2400"/>
              <a:buFont typeface="Arial"/>
              <a:buChar char="•"/>
              <a:defRPr sz="2400">
                <a:solidFill>
                  <a:srgbClr val="595959"/>
                </a:solidFill>
              </a:defRPr>
            </a:lvl1pPr>
            <a:lvl2pPr marL="914400" lvl="1" indent="-342900" algn="l" rtl="0">
              <a:lnSpc>
                <a:spcPct val="115000"/>
              </a:lnSpc>
              <a:spcBef>
                <a:spcPts val="0"/>
              </a:spcBef>
              <a:spcAft>
                <a:spcPts val="0"/>
              </a:spcAft>
              <a:buClr>
                <a:srgbClr val="595959"/>
              </a:buClr>
              <a:buSzPts val="1800"/>
              <a:buFont typeface="Arial"/>
              <a:buChar char="•"/>
              <a:defRPr sz="1800">
                <a:solidFill>
                  <a:srgbClr val="595959"/>
                </a:solidFill>
              </a:defRPr>
            </a:lvl2pPr>
            <a:lvl3pPr marL="1371600" lvl="2" indent="-342900" algn="l" rtl="0">
              <a:lnSpc>
                <a:spcPct val="115000"/>
              </a:lnSpc>
              <a:spcBef>
                <a:spcPts val="0"/>
              </a:spcBef>
              <a:spcAft>
                <a:spcPts val="0"/>
              </a:spcAft>
              <a:buClr>
                <a:srgbClr val="595959"/>
              </a:buClr>
              <a:buSzPts val="1800"/>
              <a:buFont typeface="Arial"/>
              <a:buChar char="•"/>
              <a:defRPr sz="1800">
                <a:solidFill>
                  <a:srgbClr val="595959"/>
                </a:solidFill>
              </a:defRPr>
            </a:lvl3pPr>
            <a:lvl4pPr marL="1828800" lvl="3" indent="-342900" algn="l" rtl="0">
              <a:lnSpc>
                <a:spcPct val="115000"/>
              </a:lnSpc>
              <a:spcBef>
                <a:spcPts val="0"/>
              </a:spcBef>
              <a:spcAft>
                <a:spcPts val="0"/>
              </a:spcAft>
              <a:buClr>
                <a:srgbClr val="595959"/>
              </a:buClr>
              <a:buSzPts val="1800"/>
              <a:buFont typeface="Arial"/>
              <a:buChar char="•"/>
              <a:defRPr sz="1800">
                <a:solidFill>
                  <a:srgbClr val="595959"/>
                </a:solidFill>
              </a:defRPr>
            </a:lvl4pPr>
            <a:lvl5pPr marL="2286000" lvl="4" indent="-342900" algn="l" rtl="0">
              <a:lnSpc>
                <a:spcPct val="115000"/>
              </a:lnSpc>
              <a:spcBef>
                <a:spcPts val="0"/>
              </a:spcBef>
              <a:spcAft>
                <a:spcPts val="0"/>
              </a:spcAft>
              <a:buClr>
                <a:srgbClr val="595959"/>
              </a:buClr>
              <a:buSzPts val="1800"/>
              <a:buFont typeface="Arial"/>
              <a:buChar char="•"/>
              <a:defRPr sz="1800">
                <a:solidFill>
                  <a:srgbClr val="595959"/>
                </a:solidFill>
              </a:defRPr>
            </a:lvl5pPr>
            <a:lvl6pPr marL="2743200" lvl="5" indent="-342900" algn="l" rtl="0">
              <a:lnSpc>
                <a:spcPct val="115000"/>
              </a:lnSpc>
              <a:spcBef>
                <a:spcPts val="0"/>
              </a:spcBef>
              <a:spcAft>
                <a:spcPts val="0"/>
              </a:spcAft>
              <a:buClr>
                <a:srgbClr val="595959"/>
              </a:buClr>
              <a:buSzPts val="1800"/>
              <a:buChar char="•"/>
              <a:defRPr>
                <a:solidFill>
                  <a:srgbClr val="595959"/>
                </a:solidFill>
              </a:defRPr>
            </a:lvl6pPr>
            <a:lvl7pPr marL="3200400" lvl="6" indent="-342900" algn="l" rtl="0">
              <a:lnSpc>
                <a:spcPct val="115000"/>
              </a:lnSpc>
              <a:spcBef>
                <a:spcPts val="0"/>
              </a:spcBef>
              <a:spcAft>
                <a:spcPts val="0"/>
              </a:spcAft>
              <a:buClr>
                <a:srgbClr val="595959"/>
              </a:buClr>
              <a:buSzPts val="1800"/>
              <a:buChar char="•"/>
              <a:defRPr>
                <a:solidFill>
                  <a:srgbClr val="595959"/>
                </a:solidFill>
              </a:defRPr>
            </a:lvl7pPr>
            <a:lvl8pPr marL="3657600" lvl="7" indent="-342900" algn="l" rtl="0">
              <a:lnSpc>
                <a:spcPct val="115000"/>
              </a:lnSpc>
              <a:spcBef>
                <a:spcPts val="0"/>
              </a:spcBef>
              <a:spcAft>
                <a:spcPts val="0"/>
              </a:spcAft>
              <a:buClr>
                <a:srgbClr val="595959"/>
              </a:buClr>
              <a:buSzPts val="1800"/>
              <a:buChar char="•"/>
              <a:defRPr>
                <a:solidFill>
                  <a:srgbClr val="595959"/>
                </a:solidFill>
              </a:defRPr>
            </a:lvl8pPr>
            <a:lvl9pPr marL="4114800" lvl="8" indent="-342900" algn="l" rtl="0">
              <a:lnSpc>
                <a:spcPct val="115000"/>
              </a:lnSpc>
              <a:spcBef>
                <a:spcPts val="0"/>
              </a:spcBef>
              <a:spcAft>
                <a:spcPts val="0"/>
              </a:spcAft>
              <a:buClr>
                <a:srgbClr val="595959"/>
              </a:buClr>
              <a:buSzPts val="1800"/>
              <a:buChar char="•"/>
              <a:defRPr>
                <a:solidFill>
                  <a:srgbClr val="595959"/>
                </a:solidFill>
              </a:defRPr>
            </a:lvl9pPr>
          </a:lstStyle>
          <a:p>
            <a:endParaRPr/>
          </a:p>
        </p:txBody>
      </p:sp>
      <p:sp>
        <p:nvSpPr>
          <p:cNvPr id="78" name="Google Shape;78;p11"/>
          <p:cNvSpPr txBox="1">
            <a:spLocks noGrp="1"/>
          </p:cNvSpPr>
          <p:nvPr>
            <p:ph type="sldNum" idx="12"/>
          </p:nvPr>
        </p:nvSpPr>
        <p:spPr>
          <a:xfrm>
            <a:off x="8556775" y="4868450"/>
            <a:ext cx="548700" cy="2730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2pPr>
            <a:lvl3pPr marL="0" marR="0" lvl="2"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3pPr>
            <a:lvl4pPr marL="0" marR="0" lvl="3"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4pPr>
            <a:lvl5pPr marL="0" marR="0" lvl="4"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5pPr>
            <a:lvl6pPr marL="0" marR="0" lvl="5"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6pPr>
            <a:lvl7pPr marL="0" marR="0" lvl="6"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7pPr>
            <a:lvl8pPr marL="0" marR="0" lvl="7"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8pPr>
            <a:lvl9pPr marL="0" marR="0" lvl="8"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8_Custom Layout">
  <p:cSld name="8_Custom Layout">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2"/>
          <p:cNvSpPr/>
          <p:nvPr/>
        </p:nvSpPr>
        <p:spPr>
          <a:xfrm>
            <a:off x="0" y="551544"/>
            <a:ext cx="9144000" cy="43953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1" name="Google Shape;81;p12"/>
          <p:cNvSpPr txBox="1">
            <a:spLocks noGrp="1"/>
          </p:cNvSpPr>
          <p:nvPr>
            <p:ph type="title"/>
          </p:nvPr>
        </p:nvSpPr>
        <p:spPr>
          <a:xfrm>
            <a:off x="296898" y="40417"/>
            <a:ext cx="8389800" cy="4905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82" name="Google Shape;82;p12"/>
          <p:cNvSpPr txBox="1">
            <a:spLocks noGrp="1"/>
          </p:cNvSpPr>
          <p:nvPr>
            <p:ph type="body" idx="1"/>
          </p:nvPr>
        </p:nvSpPr>
        <p:spPr>
          <a:xfrm>
            <a:off x="355601" y="885371"/>
            <a:ext cx="7376400" cy="3709200"/>
          </a:xfrm>
          <a:prstGeom prst="rect">
            <a:avLst/>
          </a:prstGeom>
          <a:noFill/>
          <a:ln>
            <a:noFill/>
          </a:ln>
        </p:spPr>
        <p:txBody>
          <a:bodyPr spcFirstLastPara="1" wrap="square" lIns="68575" tIns="34275" rIns="68575" bIns="34275" anchor="t" anchorCtr="0">
            <a:noAutofit/>
          </a:bodyPr>
          <a:lstStyle>
            <a:lvl1pPr marL="457200" lvl="0" indent="-406400" algn="l">
              <a:lnSpc>
                <a:spcPct val="90000"/>
              </a:lnSpc>
              <a:spcBef>
                <a:spcPts val="800"/>
              </a:spcBef>
              <a:spcAft>
                <a:spcPts val="0"/>
              </a:spcAft>
              <a:buClr>
                <a:srgbClr val="7C4597"/>
              </a:buClr>
              <a:buSzPts val="2800"/>
              <a:buChar char="•"/>
              <a:defRPr sz="2800">
                <a:latin typeface="Arial"/>
                <a:ea typeface="Arial"/>
                <a:cs typeface="Arial"/>
                <a:sym typeface="Arial"/>
              </a:defRPr>
            </a:lvl1pPr>
            <a:lvl2pPr marL="914400" lvl="1" indent="-381000" algn="l">
              <a:lnSpc>
                <a:spcPct val="90000"/>
              </a:lnSpc>
              <a:spcBef>
                <a:spcPts val="400"/>
              </a:spcBef>
              <a:spcAft>
                <a:spcPts val="0"/>
              </a:spcAft>
              <a:buClr>
                <a:srgbClr val="7C4597"/>
              </a:buClr>
              <a:buSzPts val="2400"/>
              <a:buChar char="–"/>
              <a:defRPr sz="2400">
                <a:latin typeface="Arial"/>
                <a:ea typeface="Arial"/>
                <a:cs typeface="Arial"/>
                <a:sym typeface="Arial"/>
              </a:defRPr>
            </a:lvl2pPr>
            <a:lvl3pPr marL="1371600" lvl="2" indent="-355600" algn="l">
              <a:lnSpc>
                <a:spcPct val="90000"/>
              </a:lnSpc>
              <a:spcBef>
                <a:spcPts val="400"/>
              </a:spcBef>
              <a:spcAft>
                <a:spcPts val="0"/>
              </a:spcAft>
              <a:buClr>
                <a:srgbClr val="7C4597"/>
              </a:buClr>
              <a:buSzPts val="2000"/>
              <a:buChar char="•"/>
              <a:defRPr sz="2000">
                <a:latin typeface="Arial"/>
                <a:ea typeface="Arial"/>
                <a:cs typeface="Arial"/>
                <a:sym typeface="Arial"/>
              </a:defRPr>
            </a:lvl3pPr>
            <a:lvl4pPr marL="1828800" lvl="3" indent="-317500" algn="l">
              <a:lnSpc>
                <a:spcPct val="90000"/>
              </a:lnSpc>
              <a:spcBef>
                <a:spcPts val="400"/>
              </a:spcBef>
              <a:spcAft>
                <a:spcPts val="0"/>
              </a:spcAft>
              <a:buClr>
                <a:srgbClr val="7C4597"/>
              </a:buClr>
              <a:buSzPts val="1400"/>
              <a:buChar char="–"/>
              <a:defRPr>
                <a:latin typeface="Arial"/>
                <a:ea typeface="Arial"/>
                <a:cs typeface="Arial"/>
                <a:sym typeface="Arial"/>
              </a:defRPr>
            </a:lvl4pPr>
            <a:lvl5pPr marL="2286000" lvl="4" indent="-317500" algn="l">
              <a:lnSpc>
                <a:spcPct val="90000"/>
              </a:lnSpc>
              <a:spcBef>
                <a:spcPts val="400"/>
              </a:spcBef>
              <a:spcAft>
                <a:spcPts val="0"/>
              </a:spcAft>
              <a:buClr>
                <a:srgbClr val="7C4597"/>
              </a:buClr>
              <a:buSzPts val="1400"/>
              <a:buChar char="»"/>
              <a:defRPr>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83" name="Google Shape;83;p12"/>
          <p:cNvPicPr preferRelativeResize="0"/>
          <p:nvPr/>
        </p:nvPicPr>
        <p:blipFill rotWithShape="1">
          <a:blip r:embed="rId3">
            <a:alphaModFix/>
          </a:blip>
          <a:srcRect/>
          <a:stretch/>
        </p:blipFill>
        <p:spPr>
          <a:xfrm>
            <a:off x="7860637" y="4283539"/>
            <a:ext cx="1154784" cy="622169"/>
          </a:xfrm>
          <a:prstGeom prst="rect">
            <a:avLst/>
          </a:prstGeom>
          <a:noFill/>
          <a:ln>
            <a:noFill/>
          </a:ln>
        </p:spPr>
      </p:pic>
      <p:sp>
        <p:nvSpPr>
          <p:cNvPr id="84" name="Google Shape;84;p12"/>
          <p:cNvSpPr/>
          <p:nvPr/>
        </p:nvSpPr>
        <p:spPr>
          <a:xfrm>
            <a:off x="-2" y="4946754"/>
            <a:ext cx="9144000" cy="1968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5" name="Google Shape;85;p12"/>
          <p:cNvSpPr txBox="1"/>
          <p:nvPr/>
        </p:nvSpPr>
        <p:spPr>
          <a:xfrm>
            <a:off x="8365090" y="4903104"/>
            <a:ext cx="782700" cy="255300"/>
          </a:xfrm>
          <a:prstGeom prst="rect">
            <a:avLst/>
          </a:prstGeom>
          <a:noFill/>
          <a:ln>
            <a:noFill/>
          </a:ln>
        </p:spPr>
        <p:txBody>
          <a:bodyPr spcFirstLastPara="1" wrap="square" lIns="91425" tIns="45725" rIns="91425" bIns="45725" anchor="ctr" anchorCtr="0">
            <a:noAutofit/>
          </a:bodyPr>
          <a:lstStyle/>
          <a:p>
            <a:pPr marL="0" marR="0" lvl="0" indent="0" algn="l" rtl="0">
              <a:spcBef>
                <a:spcPts val="0"/>
              </a:spcBef>
              <a:spcAft>
                <a:spcPts val="0"/>
              </a:spcAft>
              <a:buClr>
                <a:srgbClr val="EC4C7F"/>
              </a:buClr>
              <a:buSzPts val="1000"/>
              <a:buFont typeface="Arial"/>
              <a:buNone/>
            </a:pPr>
            <a:r>
              <a:rPr lang="en-US" sz="1000" b="0" i="0" u="none" strike="noStrike" cap="none">
                <a:solidFill>
                  <a:srgbClr val="EC4C7F"/>
                </a:solidFill>
                <a:latin typeface="Arial"/>
                <a:ea typeface="Arial"/>
                <a:cs typeface="Arial"/>
                <a:sym typeface="Arial"/>
              </a:rPr>
              <a:t> #ossna</a:t>
            </a:r>
            <a:endParaRPr sz="1000" b="1" i="0" u="none" strike="noStrike" cap="none">
              <a:solidFill>
                <a:srgbClr val="EC4C7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Content">
  <p:cSld name="Title + Content">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328721" y="172040"/>
            <a:ext cx="6526703" cy="868254"/>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E1691B"/>
              </a:buClr>
              <a:buSzPts val="2100"/>
              <a:buFont typeface="Arial"/>
              <a:buNone/>
              <a:defRPr sz="2100" b="1" i="0">
                <a:solidFill>
                  <a:srgbClr val="E1691B"/>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88" name="Google Shape;88;p13"/>
          <p:cNvSpPr txBox="1">
            <a:spLocks noGrp="1"/>
          </p:cNvSpPr>
          <p:nvPr>
            <p:ph type="body" idx="1"/>
          </p:nvPr>
        </p:nvSpPr>
        <p:spPr>
          <a:xfrm>
            <a:off x="323950" y="1165631"/>
            <a:ext cx="8519994" cy="3675310"/>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800"/>
              </a:spcBef>
              <a:spcAft>
                <a:spcPts val="0"/>
              </a:spcAft>
              <a:buClr>
                <a:schemeClr val="dk1"/>
              </a:buClr>
              <a:buSzPts val="1800"/>
              <a:buChar char="•"/>
              <a:defRPr sz="1800">
                <a:latin typeface="Arial"/>
                <a:ea typeface="Arial"/>
                <a:cs typeface="Arial"/>
                <a:sym typeface="Arial"/>
              </a:defRPr>
            </a:lvl1pPr>
            <a:lvl2pPr marL="914400" lvl="1" indent="-336550" algn="l">
              <a:lnSpc>
                <a:spcPct val="90000"/>
              </a:lnSpc>
              <a:spcBef>
                <a:spcPts val="400"/>
              </a:spcBef>
              <a:spcAft>
                <a:spcPts val="0"/>
              </a:spcAft>
              <a:buClr>
                <a:schemeClr val="dk1"/>
              </a:buClr>
              <a:buSzPts val="1700"/>
              <a:buChar char="–"/>
              <a:defRPr sz="1700">
                <a:latin typeface="Arial"/>
                <a:ea typeface="Arial"/>
                <a:cs typeface="Arial"/>
                <a:sym typeface="Arial"/>
              </a:defRPr>
            </a:lvl2pPr>
            <a:lvl3pPr marL="1371600" lvl="2" indent="-323850" algn="l">
              <a:lnSpc>
                <a:spcPct val="90000"/>
              </a:lnSpc>
              <a:spcBef>
                <a:spcPts val="400"/>
              </a:spcBef>
              <a:spcAft>
                <a:spcPts val="0"/>
              </a:spcAft>
              <a:buClr>
                <a:schemeClr val="dk1"/>
              </a:buClr>
              <a:buSzPts val="1500"/>
              <a:buChar char="•"/>
              <a:defRPr sz="1100">
                <a:latin typeface="Arial"/>
                <a:ea typeface="Arial"/>
                <a:cs typeface="Arial"/>
                <a:sym typeface="Arial"/>
              </a:defRPr>
            </a:lvl3pPr>
            <a:lvl4pPr marL="1828800" lvl="3" indent="-323850" algn="l">
              <a:lnSpc>
                <a:spcPct val="90000"/>
              </a:lnSpc>
              <a:spcBef>
                <a:spcPts val="400"/>
              </a:spcBef>
              <a:spcAft>
                <a:spcPts val="0"/>
              </a:spcAft>
              <a:buClr>
                <a:schemeClr val="dk1"/>
              </a:buClr>
              <a:buSzPts val="1500"/>
              <a:buChar char="–"/>
              <a:defRPr sz="1500">
                <a:latin typeface="Arial"/>
                <a:ea typeface="Arial"/>
                <a:cs typeface="Arial"/>
                <a:sym typeface="Arial"/>
              </a:defRPr>
            </a:lvl4pPr>
            <a:lvl5pPr marL="2286000" lvl="4" indent="-317500" algn="l">
              <a:lnSpc>
                <a:spcPct val="90000"/>
              </a:lnSpc>
              <a:spcBef>
                <a:spcPts val="400"/>
              </a:spcBef>
              <a:spcAft>
                <a:spcPts val="0"/>
              </a:spcAft>
              <a:buClr>
                <a:schemeClr val="dk1"/>
              </a:buClr>
              <a:buSzPts val="1400"/>
              <a:buChar char="»"/>
              <a:defRPr sz="11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sz="1100"/>
            </a:lvl6pPr>
            <a:lvl7pPr marL="3200400" lvl="6" indent="-317500" algn="l">
              <a:lnSpc>
                <a:spcPct val="90000"/>
              </a:lnSpc>
              <a:spcBef>
                <a:spcPts val="400"/>
              </a:spcBef>
              <a:spcAft>
                <a:spcPts val="0"/>
              </a:spcAft>
              <a:buClr>
                <a:schemeClr val="dk1"/>
              </a:buClr>
              <a:buSzPts val="1400"/>
              <a:buChar char="•"/>
              <a:defRPr sz="1100"/>
            </a:lvl7pPr>
            <a:lvl8pPr marL="3657600" lvl="7" indent="-317500" algn="l">
              <a:lnSpc>
                <a:spcPct val="90000"/>
              </a:lnSpc>
              <a:spcBef>
                <a:spcPts val="400"/>
              </a:spcBef>
              <a:spcAft>
                <a:spcPts val="0"/>
              </a:spcAft>
              <a:buClr>
                <a:schemeClr val="dk1"/>
              </a:buClr>
              <a:buSzPts val="1400"/>
              <a:buChar char="•"/>
              <a:defRPr sz="1100"/>
            </a:lvl8pPr>
            <a:lvl9pPr marL="4114800" lvl="8" indent="-317500" algn="l">
              <a:lnSpc>
                <a:spcPct val="90000"/>
              </a:lnSpc>
              <a:spcBef>
                <a:spcPts val="400"/>
              </a:spcBef>
              <a:spcAft>
                <a:spcPts val="0"/>
              </a:spcAft>
              <a:buClr>
                <a:schemeClr val="dk1"/>
              </a:buClr>
              <a:buSzPts val="1400"/>
              <a:buChar char="•"/>
              <a:defRPr sz="1100"/>
            </a:lvl9pPr>
          </a:lstStyle>
          <a:p>
            <a:endParaRPr/>
          </a:p>
        </p:txBody>
      </p:sp>
      <p:sp>
        <p:nvSpPr>
          <p:cNvPr id="89" name="Google Shape;89;p13"/>
          <p:cNvSpPr txBox="1">
            <a:spLocks noGrp="1"/>
          </p:cNvSpPr>
          <p:nvPr>
            <p:ph type="sldNum" idx="12"/>
          </p:nvPr>
        </p:nvSpPr>
        <p:spPr>
          <a:xfrm>
            <a:off x="8414085" y="4878185"/>
            <a:ext cx="666750" cy="273844"/>
          </a:xfrm>
          <a:prstGeom prst="rect">
            <a:avLst/>
          </a:prstGeom>
          <a:noFill/>
          <a:ln>
            <a:noFill/>
          </a:ln>
        </p:spPr>
        <p:txBody>
          <a:bodyPr spcFirstLastPara="1" wrap="square" lIns="68575" tIns="34275" rIns="68575" bIns="34275" anchor="t" anchorCtr="0">
            <a:noAutofit/>
          </a:bodyPr>
          <a:lstStyle>
            <a:lvl1pPr marL="0" marR="0" lvl="0" indent="0" algn="r" rtl="0">
              <a:spcBef>
                <a:spcPts val="0"/>
              </a:spcBef>
              <a:buNone/>
              <a:defRPr sz="600" b="1">
                <a:solidFill>
                  <a:srgbClr val="000000"/>
                </a:solidFill>
                <a:latin typeface="Arial"/>
                <a:ea typeface="Arial"/>
                <a:cs typeface="Arial"/>
                <a:sym typeface="Arial"/>
              </a:defRPr>
            </a:lvl1pPr>
            <a:lvl2pPr marL="0" marR="0" lvl="1" indent="0" algn="r" rtl="0">
              <a:spcBef>
                <a:spcPts val="0"/>
              </a:spcBef>
              <a:buNone/>
              <a:defRPr sz="600" b="1">
                <a:solidFill>
                  <a:srgbClr val="000000"/>
                </a:solidFill>
                <a:latin typeface="Arial"/>
                <a:ea typeface="Arial"/>
                <a:cs typeface="Arial"/>
                <a:sym typeface="Arial"/>
              </a:defRPr>
            </a:lvl2pPr>
            <a:lvl3pPr marL="0" marR="0" lvl="2" indent="0" algn="r" rtl="0">
              <a:spcBef>
                <a:spcPts val="0"/>
              </a:spcBef>
              <a:buNone/>
              <a:defRPr sz="600" b="1">
                <a:solidFill>
                  <a:srgbClr val="000000"/>
                </a:solidFill>
                <a:latin typeface="Arial"/>
                <a:ea typeface="Arial"/>
                <a:cs typeface="Arial"/>
                <a:sym typeface="Arial"/>
              </a:defRPr>
            </a:lvl3pPr>
            <a:lvl4pPr marL="0" marR="0" lvl="3" indent="0" algn="r" rtl="0">
              <a:spcBef>
                <a:spcPts val="0"/>
              </a:spcBef>
              <a:buNone/>
              <a:defRPr sz="600" b="1">
                <a:solidFill>
                  <a:srgbClr val="000000"/>
                </a:solidFill>
                <a:latin typeface="Arial"/>
                <a:ea typeface="Arial"/>
                <a:cs typeface="Arial"/>
                <a:sym typeface="Arial"/>
              </a:defRPr>
            </a:lvl4pPr>
            <a:lvl5pPr marL="0" marR="0" lvl="4" indent="0" algn="r" rtl="0">
              <a:spcBef>
                <a:spcPts val="0"/>
              </a:spcBef>
              <a:buNone/>
              <a:defRPr sz="600" b="1">
                <a:solidFill>
                  <a:srgbClr val="000000"/>
                </a:solidFill>
                <a:latin typeface="Arial"/>
                <a:ea typeface="Arial"/>
                <a:cs typeface="Arial"/>
                <a:sym typeface="Arial"/>
              </a:defRPr>
            </a:lvl5pPr>
            <a:lvl6pPr marL="0" marR="0" lvl="5" indent="0" algn="r" rtl="0">
              <a:spcBef>
                <a:spcPts val="0"/>
              </a:spcBef>
              <a:buNone/>
              <a:defRPr sz="600" b="1">
                <a:solidFill>
                  <a:srgbClr val="000000"/>
                </a:solidFill>
                <a:latin typeface="Arial"/>
                <a:ea typeface="Arial"/>
                <a:cs typeface="Arial"/>
                <a:sym typeface="Arial"/>
              </a:defRPr>
            </a:lvl6pPr>
            <a:lvl7pPr marL="0" marR="0" lvl="6" indent="0" algn="r" rtl="0">
              <a:spcBef>
                <a:spcPts val="0"/>
              </a:spcBef>
              <a:buNone/>
              <a:defRPr sz="600" b="1">
                <a:solidFill>
                  <a:srgbClr val="000000"/>
                </a:solidFill>
                <a:latin typeface="Arial"/>
                <a:ea typeface="Arial"/>
                <a:cs typeface="Arial"/>
                <a:sym typeface="Arial"/>
              </a:defRPr>
            </a:lvl7pPr>
            <a:lvl8pPr marL="0" marR="0" lvl="7" indent="0" algn="r" rtl="0">
              <a:spcBef>
                <a:spcPts val="0"/>
              </a:spcBef>
              <a:buNone/>
              <a:defRPr sz="600" b="1">
                <a:solidFill>
                  <a:srgbClr val="000000"/>
                </a:solidFill>
                <a:latin typeface="Arial"/>
                <a:ea typeface="Arial"/>
                <a:cs typeface="Arial"/>
                <a:sym typeface="Arial"/>
              </a:defRPr>
            </a:lvl8pPr>
            <a:lvl9pPr marL="0" marR="0" lvl="8" indent="0" algn="r" rtl="0">
              <a:spcBef>
                <a:spcPts val="0"/>
              </a:spcBef>
              <a:buNone/>
              <a:defRPr sz="600" b="1">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90"/>
        <p:cNvGrpSpPr/>
        <p:nvPr/>
      </p:nvGrpSpPr>
      <p:grpSpPr>
        <a:xfrm>
          <a:off x="0" y="0"/>
          <a:ext cx="0" cy="0"/>
          <a:chOff x="0" y="0"/>
          <a:chExt cx="0" cy="0"/>
        </a:xfrm>
      </p:grpSpPr>
      <p:sp>
        <p:nvSpPr>
          <p:cNvPr id="91" name="Google Shape;91;p14"/>
          <p:cNvSpPr txBox="1">
            <a:spLocks noGrp="1"/>
          </p:cNvSpPr>
          <p:nvPr>
            <p:ph type="body" idx="1"/>
          </p:nvPr>
        </p:nvSpPr>
        <p:spPr>
          <a:xfrm>
            <a:off x="451951" y="1447799"/>
            <a:ext cx="8245009" cy="3146823"/>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rgbClr val="2A7DE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rgbClr val="2A7DE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rgbClr val="2A7DE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rgbClr val="2A7DE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rgbClr val="2A7DE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6"/>
        <p:cNvGrpSpPr/>
        <p:nvPr/>
      </p:nvGrpSpPr>
      <p:grpSpPr>
        <a:xfrm>
          <a:off x="0" y="0"/>
          <a:ext cx="0" cy="0"/>
          <a:chOff x="0" y="0"/>
          <a:chExt cx="0" cy="0"/>
        </a:xfrm>
      </p:grpSpPr>
      <p:pic>
        <p:nvPicPr>
          <p:cNvPr id="97" name="Google Shape;97;p1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sp>
        <p:nvSpPr>
          <p:cNvPr id="98" name="Google Shape;98;p16"/>
          <p:cNvSpPr txBox="1">
            <a:spLocks noGrp="1"/>
          </p:cNvSpPr>
          <p:nvPr>
            <p:ph type="ctrTitle"/>
          </p:nvPr>
        </p:nvSpPr>
        <p:spPr>
          <a:xfrm>
            <a:off x="4553842" y="1643174"/>
            <a:ext cx="4185600" cy="13167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lt1"/>
              </a:buClr>
              <a:buSzPts val="4200"/>
              <a:buFont typeface="Gill Sans"/>
              <a:buNone/>
              <a:defRPr sz="4200" b="0" i="0" u="none" strike="noStrike" cap="none">
                <a:solidFill>
                  <a:schemeClr val="lt1"/>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9" name="Google Shape;99;p16"/>
          <p:cNvSpPr txBox="1">
            <a:spLocks noGrp="1"/>
          </p:cNvSpPr>
          <p:nvPr>
            <p:ph type="subTitle" idx="1"/>
          </p:nvPr>
        </p:nvSpPr>
        <p:spPr>
          <a:xfrm>
            <a:off x="4571983" y="3005359"/>
            <a:ext cx="4185600" cy="6051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360"/>
              </a:spcBef>
              <a:spcAft>
                <a:spcPts val="0"/>
              </a:spcAft>
              <a:buClr>
                <a:srgbClr val="FFFFFF"/>
              </a:buClr>
              <a:buSzPts val="1800"/>
              <a:buFont typeface="Arial"/>
              <a:buNone/>
              <a:defRPr sz="1800" b="0" i="1" u="none" strike="noStrike" cap="none">
                <a:solidFill>
                  <a:srgbClr val="FFFFFF"/>
                </a:solidFill>
                <a:latin typeface="Gill Sans"/>
                <a:ea typeface="Gill Sans"/>
                <a:cs typeface="Gill Sans"/>
                <a:sym typeface="Gill Sans"/>
              </a:defRPr>
            </a:lvl1pPr>
            <a:lvl2pPr marR="0" lvl="1"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Gill Sans"/>
                <a:ea typeface="Gill Sans"/>
                <a:cs typeface="Gill Sans"/>
                <a:sym typeface="Gill Sans"/>
              </a:defRPr>
            </a:lvl2pPr>
            <a:lvl3pPr marR="0" lvl="2" algn="ctr"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Gill Sans"/>
                <a:ea typeface="Gill Sans"/>
                <a:cs typeface="Gill Sans"/>
                <a:sym typeface="Gill Sans"/>
              </a:defRPr>
            </a:lvl3pPr>
            <a:lvl4pPr marR="0" lvl="3" algn="ctr"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Gill Sans"/>
                <a:ea typeface="Gill Sans"/>
                <a:cs typeface="Gill Sans"/>
                <a:sym typeface="Gill Sans"/>
              </a:defRPr>
            </a:lvl4pPr>
            <a:lvl5pPr marR="0" lvl="4" algn="ctr"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Gill Sans"/>
                <a:ea typeface="Gill Sans"/>
                <a:cs typeface="Gill Sans"/>
                <a:sym typeface="Gill Sans"/>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100" name="Google Shape;100;p16" descr="OpenMainframe_Logo_White_Knockout.png"/>
          <p:cNvPicPr preferRelativeResize="0"/>
          <p:nvPr/>
        </p:nvPicPr>
        <p:blipFill rotWithShape="1">
          <a:blip r:embed="rId3">
            <a:alphaModFix/>
          </a:blip>
          <a:srcRect/>
          <a:stretch/>
        </p:blipFill>
        <p:spPr>
          <a:xfrm>
            <a:off x="4680841" y="1113329"/>
            <a:ext cx="144235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1"/>
        <p:cNvGrpSpPr/>
        <p:nvPr/>
      </p:nvGrpSpPr>
      <p:grpSpPr>
        <a:xfrm>
          <a:off x="0" y="0"/>
          <a:ext cx="0" cy="0"/>
          <a:chOff x="0" y="0"/>
          <a:chExt cx="0" cy="0"/>
        </a:xfrm>
      </p:grpSpPr>
      <p:sp>
        <p:nvSpPr>
          <p:cNvPr id="102" name="Google Shape;102;p17"/>
          <p:cNvSpPr/>
          <p:nvPr/>
        </p:nvSpPr>
        <p:spPr>
          <a:xfrm>
            <a:off x="0" y="772583"/>
            <a:ext cx="9144000" cy="4371000"/>
          </a:xfrm>
          <a:prstGeom prst="rect">
            <a:avLst/>
          </a:prstGeom>
          <a:solidFill>
            <a:srgbClr val="3664AD">
              <a:alpha val="23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664AD"/>
              </a:solidFill>
              <a:latin typeface="Calibri"/>
              <a:ea typeface="Calibri"/>
              <a:cs typeface="Calibri"/>
              <a:sym typeface="Calibri"/>
            </a:endParaRPr>
          </a:p>
        </p:txBody>
      </p:sp>
      <p:sp>
        <p:nvSpPr>
          <p:cNvPr id="103" name="Google Shape;103;p17"/>
          <p:cNvSpPr txBox="1">
            <a:spLocks noGrp="1"/>
          </p:cNvSpPr>
          <p:nvPr>
            <p:ph type="title"/>
          </p:nvPr>
        </p:nvSpPr>
        <p:spPr>
          <a:xfrm>
            <a:off x="333992" y="159442"/>
            <a:ext cx="7893900" cy="4473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262626"/>
              </a:buClr>
              <a:buSzPts val="3000"/>
              <a:buFont typeface="Gill Sans"/>
              <a:buNone/>
              <a:defRPr sz="3000" b="0" i="0" u="none" strike="noStrike" cap="non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pic>
        <p:nvPicPr>
          <p:cNvPr id="104" name="Google Shape;104;p17"/>
          <p:cNvPicPr preferRelativeResize="0"/>
          <p:nvPr/>
        </p:nvPicPr>
        <p:blipFill rotWithShape="1">
          <a:blip r:embed="rId2" cstate="screen">
            <a:alphaModFix amt="6000"/>
            <a:extLst>
              <a:ext uri="{28A0092B-C50C-407E-A947-70E740481C1C}">
                <a14:useLocalDpi xmlns:a14="http://schemas.microsoft.com/office/drawing/2010/main"/>
              </a:ext>
            </a:extLst>
          </a:blip>
          <a:srcRect l="17593"/>
          <a:stretch/>
        </p:blipFill>
        <p:spPr>
          <a:xfrm>
            <a:off x="0" y="775758"/>
            <a:ext cx="6393970" cy="4364563"/>
          </a:xfrm>
          <a:prstGeom prst="rect">
            <a:avLst/>
          </a:prstGeom>
          <a:noFill/>
          <a:ln>
            <a:noFill/>
          </a:ln>
        </p:spPr>
      </p:pic>
      <p:sp>
        <p:nvSpPr>
          <p:cNvPr id="105" name="Google Shape;105;p17"/>
          <p:cNvSpPr txBox="1">
            <a:spLocks noGrp="1"/>
          </p:cNvSpPr>
          <p:nvPr>
            <p:ph type="body" idx="1"/>
          </p:nvPr>
        </p:nvSpPr>
        <p:spPr>
          <a:xfrm>
            <a:off x="317500" y="943429"/>
            <a:ext cx="8369400" cy="31431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6" name="Google Shape;106;p17"/>
          <p:cNvSpPr txBox="1">
            <a:spLocks noGrp="1"/>
          </p:cNvSpPr>
          <p:nvPr>
            <p:ph type="sldNum" idx="12"/>
          </p:nvPr>
        </p:nvSpPr>
        <p:spPr>
          <a:xfrm>
            <a:off x="8227785" y="4803546"/>
            <a:ext cx="5805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1pPr>
            <a:lvl2pPr marL="0" marR="0" lvl="1"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2pPr>
            <a:lvl3pPr marL="0" marR="0" lvl="2"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3pPr>
            <a:lvl4pPr marL="0" marR="0" lvl="3"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4pPr>
            <a:lvl5pPr marL="0" marR="0" lvl="4"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5pPr>
            <a:lvl6pPr marL="0" marR="0" lvl="5"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6pPr>
            <a:lvl7pPr marL="0" marR="0" lvl="6"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7pPr>
            <a:lvl8pPr marL="0" marR="0" lvl="7"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8pPr>
            <a:lvl9pPr marL="0" marR="0" lvl="8"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107" name="Google Shape;107;p17" descr="OpenMainframe_Logo_Pantone.png"/>
          <p:cNvPicPr preferRelativeResize="0"/>
          <p:nvPr/>
        </p:nvPicPr>
        <p:blipFill rotWithShape="1">
          <a:blip r:embed="rId3">
            <a:alphaModFix/>
          </a:blip>
          <a:srcRect/>
          <a:stretch/>
        </p:blipFill>
        <p:spPr>
          <a:xfrm>
            <a:off x="8306753" y="100723"/>
            <a:ext cx="469853" cy="518219"/>
          </a:xfrm>
          <a:prstGeom prst="rect">
            <a:avLst/>
          </a:prstGeom>
          <a:noFill/>
          <a:ln>
            <a:noFill/>
          </a:ln>
        </p:spPr>
      </p:pic>
      <p:sp>
        <p:nvSpPr>
          <p:cNvPr id="108" name="Google Shape;108;p17"/>
          <p:cNvSpPr/>
          <p:nvPr/>
        </p:nvSpPr>
        <p:spPr>
          <a:xfrm>
            <a:off x="0" y="5112912"/>
            <a:ext cx="9144000" cy="50700"/>
          </a:xfrm>
          <a:prstGeom prst="rect">
            <a:avLst/>
          </a:prstGeom>
          <a:solidFill>
            <a:srgbClr val="3664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664AD"/>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09"/>
        <p:cNvGrpSpPr/>
        <p:nvPr/>
      </p:nvGrpSpPr>
      <p:grpSpPr>
        <a:xfrm>
          <a:off x="0" y="0"/>
          <a:ext cx="0" cy="0"/>
          <a:chOff x="0" y="0"/>
          <a:chExt cx="0" cy="0"/>
        </a:xfrm>
      </p:grpSpPr>
      <p:pic>
        <p:nvPicPr>
          <p:cNvPr id="110" name="Google Shape;110;p18"/>
          <p:cNvPicPr preferRelativeResize="0"/>
          <p:nvPr/>
        </p:nvPicPr>
        <p:blipFill rotWithShape="1">
          <a:blip r:embed="rId2" cstate="screen">
            <a:alphaModFix/>
            <a:extLst>
              <a:ext uri="{28A0092B-C50C-407E-A947-70E740481C1C}">
                <a14:useLocalDpi xmlns:a14="http://schemas.microsoft.com/office/drawing/2010/main"/>
              </a:ext>
            </a:extLst>
          </a:blip>
          <a:srcRect l="10530"/>
          <a:stretch/>
        </p:blipFill>
        <p:spPr>
          <a:xfrm>
            <a:off x="0" y="0"/>
            <a:ext cx="8180918" cy="5143500"/>
          </a:xfrm>
          <a:prstGeom prst="rect">
            <a:avLst/>
          </a:prstGeom>
          <a:noFill/>
          <a:ln>
            <a:noFill/>
          </a:ln>
        </p:spPr>
      </p:pic>
      <p:sp>
        <p:nvSpPr>
          <p:cNvPr id="111" name="Google Shape;111;p18"/>
          <p:cNvSpPr txBox="1">
            <a:spLocks noGrp="1"/>
          </p:cNvSpPr>
          <p:nvPr>
            <p:ph type="ctrTitle"/>
          </p:nvPr>
        </p:nvSpPr>
        <p:spPr>
          <a:xfrm>
            <a:off x="4553842" y="1643174"/>
            <a:ext cx="4185600" cy="13167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3664AD"/>
              </a:buClr>
              <a:buSzPts val="4200"/>
              <a:buFont typeface="Gill Sans"/>
              <a:buNone/>
              <a:defRPr sz="4200" b="0" i="0" u="none" strike="noStrike" cap="none">
                <a:solidFill>
                  <a:srgbClr val="3664AD"/>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12" name="Google Shape;112;p18"/>
          <p:cNvSpPr txBox="1">
            <a:spLocks noGrp="1"/>
          </p:cNvSpPr>
          <p:nvPr>
            <p:ph type="subTitle" idx="1"/>
          </p:nvPr>
        </p:nvSpPr>
        <p:spPr>
          <a:xfrm>
            <a:off x="4571983" y="3005359"/>
            <a:ext cx="4185600" cy="6051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360"/>
              </a:spcBef>
              <a:spcAft>
                <a:spcPts val="0"/>
              </a:spcAft>
              <a:buClr>
                <a:srgbClr val="7F7F7F"/>
              </a:buClr>
              <a:buSzPts val="1800"/>
              <a:buFont typeface="Arial"/>
              <a:buNone/>
              <a:defRPr sz="1800" b="0" i="1" u="none" strike="noStrike" cap="none">
                <a:solidFill>
                  <a:srgbClr val="7F7F7F"/>
                </a:solidFill>
                <a:latin typeface="Gill Sans"/>
                <a:ea typeface="Gill Sans"/>
                <a:cs typeface="Gill Sans"/>
                <a:sym typeface="Gill Sans"/>
              </a:defRPr>
            </a:lvl1pPr>
            <a:lvl2pPr marR="0" lvl="1" algn="ctr" rtl="0">
              <a:lnSpc>
                <a:spcPct val="100000"/>
              </a:lnSpc>
              <a:spcBef>
                <a:spcPts val="360"/>
              </a:spcBef>
              <a:spcAft>
                <a:spcPts val="0"/>
              </a:spcAft>
              <a:buClr>
                <a:srgbClr val="888888"/>
              </a:buClr>
              <a:buSzPts val="1800"/>
              <a:buFont typeface="Arial"/>
              <a:buNone/>
              <a:defRPr sz="1800" b="0" i="0" u="none" strike="noStrike" cap="none">
                <a:solidFill>
                  <a:srgbClr val="888888"/>
                </a:solidFill>
                <a:latin typeface="Gill Sans"/>
                <a:ea typeface="Gill Sans"/>
                <a:cs typeface="Gill Sans"/>
                <a:sym typeface="Gill Sans"/>
              </a:defRPr>
            </a:lvl2pPr>
            <a:lvl3pPr marR="0" lvl="2" algn="ctr"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Gill Sans"/>
                <a:ea typeface="Gill Sans"/>
                <a:cs typeface="Gill Sans"/>
                <a:sym typeface="Gill Sans"/>
              </a:defRPr>
            </a:lvl3pPr>
            <a:lvl4pPr marR="0" lvl="3" algn="ctr"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Gill Sans"/>
                <a:ea typeface="Gill Sans"/>
                <a:cs typeface="Gill Sans"/>
                <a:sym typeface="Gill Sans"/>
              </a:defRPr>
            </a:lvl4pPr>
            <a:lvl5pPr marR="0" lvl="4" algn="ctr" rtl="0">
              <a:lnSpc>
                <a:spcPct val="100000"/>
              </a:lnSpc>
              <a:spcBef>
                <a:spcPts val="320"/>
              </a:spcBef>
              <a:spcAft>
                <a:spcPts val="0"/>
              </a:spcAft>
              <a:buClr>
                <a:srgbClr val="888888"/>
              </a:buClr>
              <a:buSzPts val="1600"/>
              <a:buFont typeface="Arial"/>
              <a:buNone/>
              <a:defRPr sz="1600" b="0" i="0" u="none" strike="noStrike" cap="none">
                <a:solidFill>
                  <a:srgbClr val="888888"/>
                </a:solidFill>
                <a:latin typeface="Gill Sans"/>
                <a:ea typeface="Gill Sans"/>
                <a:cs typeface="Gill Sans"/>
                <a:sym typeface="Gill Sans"/>
              </a:defRPr>
            </a:lvl5pPr>
            <a:lvl6pPr marR="0" lvl="5"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113" name="Google Shape;113;p18"/>
          <p:cNvPicPr preferRelativeResize="0"/>
          <p:nvPr/>
        </p:nvPicPr>
        <p:blipFill rotWithShape="1">
          <a:blip r:embed="rId3">
            <a:alphaModFix/>
          </a:blip>
          <a:srcRect/>
          <a:stretch/>
        </p:blipFill>
        <p:spPr>
          <a:xfrm>
            <a:off x="4701446" y="1113329"/>
            <a:ext cx="1401147" cy="42822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14"/>
        <p:cNvGrpSpPr/>
        <p:nvPr/>
      </p:nvGrpSpPr>
      <p:grpSpPr>
        <a:xfrm>
          <a:off x="0" y="0"/>
          <a:ext cx="0" cy="0"/>
          <a:chOff x="0" y="0"/>
          <a:chExt cx="0" cy="0"/>
        </a:xfrm>
      </p:grpSpPr>
      <p:sp>
        <p:nvSpPr>
          <p:cNvPr id="115" name="Google Shape;115;p19"/>
          <p:cNvSpPr/>
          <p:nvPr/>
        </p:nvSpPr>
        <p:spPr>
          <a:xfrm>
            <a:off x="0" y="772583"/>
            <a:ext cx="9144000" cy="4371000"/>
          </a:xfrm>
          <a:prstGeom prst="rect">
            <a:avLst/>
          </a:prstGeom>
          <a:solidFill>
            <a:srgbClr val="3664AD">
              <a:alpha val="27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664AD"/>
              </a:solidFill>
              <a:latin typeface="Arial"/>
              <a:ea typeface="Arial"/>
              <a:cs typeface="Arial"/>
              <a:sym typeface="Arial"/>
            </a:endParaRPr>
          </a:p>
        </p:txBody>
      </p:sp>
      <p:sp>
        <p:nvSpPr>
          <p:cNvPr id="116" name="Google Shape;116;p19"/>
          <p:cNvSpPr txBox="1">
            <a:spLocks noGrp="1"/>
          </p:cNvSpPr>
          <p:nvPr>
            <p:ph type="title"/>
          </p:nvPr>
        </p:nvSpPr>
        <p:spPr>
          <a:xfrm>
            <a:off x="333993" y="159442"/>
            <a:ext cx="7893900" cy="4473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pic>
        <p:nvPicPr>
          <p:cNvPr id="117" name="Google Shape;117;p19"/>
          <p:cNvPicPr preferRelativeResize="0"/>
          <p:nvPr/>
        </p:nvPicPr>
        <p:blipFill rotWithShape="1">
          <a:blip r:embed="rId2" cstate="screen">
            <a:alphaModFix amt="6000"/>
            <a:extLst>
              <a:ext uri="{28A0092B-C50C-407E-A947-70E740481C1C}">
                <a14:useLocalDpi xmlns:a14="http://schemas.microsoft.com/office/drawing/2010/main"/>
              </a:ext>
            </a:extLst>
          </a:blip>
          <a:srcRect l="17593"/>
          <a:stretch/>
        </p:blipFill>
        <p:spPr>
          <a:xfrm>
            <a:off x="0" y="775759"/>
            <a:ext cx="6393974" cy="4364563"/>
          </a:xfrm>
          <a:prstGeom prst="rect">
            <a:avLst/>
          </a:prstGeom>
          <a:noFill/>
          <a:ln>
            <a:noFill/>
          </a:ln>
        </p:spPr>
      </p:pic>
      <p:sp>
        <p:nvSpPr>
          <p:cNvPr id="118" name="Google Shape;118;p19"/>
          <p:cNvSpPr txBox="1">
            <a:spLocks noGrp="1"/>
          </p:cNvSpPr>
          <p:nvPr>
            <p:ph type="body" idx="1"/>
          </p:nvPr>
        </p:nvSpPr>
        <p:spPr>
          <a:xfrm>
            <a:off x="317500" y="943429"/>
            <a:ext cx="8369400" cy="700200"/>
          </a:xfrm>
          <a:prstGeom prst="rect">
            <a:avLst/>
          </a:prstGeom>
          <a:noFill/>
          <a:ln>
            <a:noFill/>
          </a:ln>
        </p:spPr>
        <p:txBody>
          <a:bodyPr spcFirstLastPara="1" wrap="square" lIns="91425" tIns="91425" rIns="91425" bIns="91425" anchor="t" anchorCtr="0">
            <a:noAutofit/>
          </a:bodyPr>
          <a:lstStyle>
            <a:lvl1pPr marL="457200" lvl="0" indent="-342900" algn="l" rtl="0">
              <a:lnSpc>
                <a:spcPct val="100000"/>
              </a:lnSpc>
              <a:spcBef>
                <a:spcPts val="400"/>
              </a:spcBef>
              <a:spcAft>
                <a:spcPts val="0"/>
              </a:spcAft>
              <a:buSzPts val="1800"/>
              <a:buChar char="•"/>
              <a:defRPr/>
            </a:lvl1pPr>
            <a:lvl2pPr marL="914400" lvl="1" indent="-342900" algn="l" rtl="0">
              <a:lnSpc>
                <a:spcPct val="100000"/>
              </a:lnSpc>
              <a:spcBef>
                <a:spcPts val="360"/>
              </a:spcBef>
              <a:spcAft>
                <a:spcPts val="0"/>
              </a:spcAft>
              <a:buSzPts val="1800"/>
              <a:buChar char="–"/>
              <a:defRPr/>
            </a:lvl2pPr>
            <a:lvl3pPr marL="1371600" lvl="2" indent="-342900" algn="l" rtl="0">
              <a:lnSpc>
                <a:spcPct val="100000"/>
              </a:lnSpc>
              <a:spcBef>
                <a:spcPts val="320"/>
              </a:spcBef>
              <a:spcAft>
                <a:spcPts val="0"/>
              </a:spcAft>
              <a:buSzPts val="1800"/>
              <a:buChar char="•"/>
              <a:defRPr/>
            </a:lvl3pPr>
            <a:lvl4pPr marL="1828800" lvl="3" indent="-342900" algn="l" rtl="0">
              <a:lnSpc>
                <a:spcPct val="100000"/>
              </a:lnSpc>
              <a:spcBef>
                <a:spcPts val="320"/>
              </a:spcBef>
              <a:spcAft>
                <a:spcPts val="0"/>
              </a:spcAft>
              <a:buSzPts val="1800"/>
              <a:buChar char="–"/>
              <a:defRPr/>
            </a:lvl4pPr>
            <a:lvl5pPr marL="2286000" lvl="4" indent="-342900" algn="l" rtl="0">
              <a:lnSpc>
                <a:spcPct val="100000"/>
              </a:lnSpc>
              <a:spcBef>
                <a:spcPts val="320"/>
              </a:spcBef>
              <a:spcAft>
                <a:spcPts val="0"/>
              </a:spcAft>
              <a:buSzPts val="1800"/>
              <a:buChar char="»"/>
              <a:defRPr/>
            </a:lvl5pPr>
            <a:lvl6pPr marL="2743200" lvl="5" indent="-342900" algn="l" rtl="0">
              <a:lnSpc>
                <a:spcPct val="100000"/>
              </a:lnSpc>
              <a:spcBef>
                <a:spcPts val="400"/>
              </a:spcBef>
              <a:spcAft>
                <a:spcPts val="0"/>
              </a:spcAft>
              <a:buSzPts val="1800"/>
              <a:buChar char="•"/>
              <a:defRPr/>
            </a:lvl6pPr>
            <a:lvl7pPr marL="3200400" lvl="6" indent="-342900" algn="l" rtl="0">
              <a:lnSpc>
                <a:spcPct val="100000"/>
              </a:lnSpc>
              <a:spcBef>
                <a:spcPts val="400"/>
              </a:spcBef>
              <a:spcAft>
                <a:spcPts val="0"/>
              </a:spcAft>
              <a:buSzPts val="1800"/>
              <a:buChar char="•"/>
              <a:defRPr/>
            </a:lvl7pPr>
            <a:lvl8pPr marL="3657600" lvl="7" indent="-342900" algn="l" rtl="0">
              <a:lnSpc>
                <a:spcPct val="100000"/>
              </a:lnSpc>
              <a:spcBef>
                <a:spcPts val="400"/>
              </a:spcBef>
              <a:spcAft>
                <a:spcPts val="0"/>
              </a:spcAft>
              <a:buSzPts val="1800"/>
              <a:buChar char="•"/>
              <a:defRPr/>
            </a:lvl8pPr>
            <a:lvl9pPr marL="4114800" lvl="8" indent="-342900" algn="l" rtl="0">
              <a:lnSpc>
                <a:spcPct val="100000"/>
              </a:lnSpc>
              <a:spcBef>
                <a:spcPts val="400"/>
              </a:spcBef>
              <a:spcAft>
                <a:spcPts val="0"/>
              </a:spcAft>
              <a:buSzPts val="1800"/>
              <a:buChar char="•"/>
              <a:defRPr/>
            </a:lvl9pPr>
          </a:lstStyle>
          <a:p>
            <a:endParaRPr/>
          </a:p>
        </p:txBody>
      </p:sp>
      <p:sp>
        <p:nvSpPr>
          <p:cNvPr id="119" name="Google Shape;119;p19"/>
          <p:cNvSpPr txBox="1">
            <a:spLocks noGrp="1"/>
          </p:cNvSpPr>
          <p:nvPr>
            <p:ph type="sldNum" idx="12"/>
          </p:nvPr>
        </p:nvSpPr>
        <p:spPr>
          <a:xfrm>
            <a:off x="8227785" y="4803546"/>
            <a:ext cx="580500" cy="273900"/>
          </a:xfrm>
          <a:prstGeom prst="rect">
            <a:avLst/>
          </a:prstGeom>
          <a:noFill/>
          <a:ln>
            <a:noFill/>
          </a:ln>
        </p:spPr>
        <p:txBody>
          <a:bodyPr spcFirstLastPara="1" wrap="square" lIns="91425" tIns="45700" rIns="91425" bIns="45700" anchor="ctr" anchorCtr="0">
            <a:noAutofit/>
          </a:bodyPr>
          <a:lstStyle>
            <a:lvl1pPr marL="0" lvl="0" indent="0" algn="l" rtl="0">
              <a:lnSpc>
                <a:spcPct val="100000"/>
              </a:lnSpc>
              <a:spcBef>
                <a:spcPts val="0"/>
              </a:spcBef>
              <a:spcAft>
                <a:spcPts val="0"/>
              </a:spcAft>
              <a:buClr>
                <a:srgbClr val="000000"/>
              </a:buClr>
              <a:buSzPts val="1400"/>
              <a:buFont typeface="Arial"/>
              <a:buNone/>
              <a:defRPr/>
            </a:lvl1pPr>
            <a:lvl2pPr marL="0" lvl="1" indent="0" algn="l" rtl="0">
              <a:lnSpc>
                <a:spcPct val="100000"/>
              </a:lnSpc>
              <a:spcBef>
                <a:spcPts val="0"/>
              </a:spcBef>
              <a:spcAft>
                <a:spcPts val="0"/>
              </a:spcAft>
              <a:buClr>
                <a:srgbClr val="000000"/>
              </a:buClr>
              <a:buSzPts val="1400"/>
              <a:buFont typeface="Arial"/>
              <a:buNone/>
              <a:defRPr/>
            </a:lvl2pPr>
            <a:lvl3pPr marL="0" lvl="2" indent="0" algn="l" rtl="0">
              <a:lnSpc>
                <a:spcPct val="100000"/>
              </a:lnSpc>
              <a:spcBef>
                <a:spcPts val="0"/>
              </a:spcBef>
              <a:spcAft>
                <a:spcPts val="0"/>
              </a:spcAft>
              <a:buClr>
                <a:srgbClr val="000000"/>
              </a:buClr>
              <a:buSzPts val="1400"/>
              <a:buFont typeface="Arial"/>
              <a:buNone/>
              <a:defRPr/>
            </a:lvl3pPr>
            <a:lvl4pPr marL="0" lvl="3" indent="0" algn="l" rtl="0">
              <a:lnSpc>
                <a:spcPct val="100000"/>
              </a:lnSpc>
              <a:spcBef>
                <a:spcPts val="0"/>
              </a:spcBef>
              <a:spcAft>
                <a:spcPts val="0"/>
              </a:spcAft>
              <a:buClr>
                <a:srgbClr val="000000"/>
              </a:buClr>
              <a:buSzPts val="1400"/>
              <a:buFont typeface="Arial"/>
              <a:buNone/>
              <a:defRPr/>
            </a:lvl4pPr>
            <a:lvl5pPr marL="0" lvl="4" indent="0" algn="l" rtl="0">
              <a:lnSpc>
                <a:spcPct val="100000"/>
              </a:lnSpc>
              <a:spcBef>
                <a:spcPts val="0"/>
              </a:spcBef>
              <a:spcAft>
                <a:spcPts val="0"/>
              </a:spcAft>
              <a:buClr>
                <a:srgbClr val="000000"/>
              </a:buClr>
              <a:buSzPts val="1400"/>
              <a:buFont typeface="Arial"/>
              <a:buNone/>
              <a:defRPr/>
            </a:lvl5pPr>
            <a:lvl6pPr marL="0" lvl="5" indent="0" algn="l" rtl="0">
              <a:lnSpc>
                <a:spcPct val="100000"/>
              </a:lnSpc>
              <a:spcBef>
                <a:spcPts val="0"/>
              </a:spcBef>
              <a:spcAft>
                <a:spcPts val="0"/>
              </a:spcAft>
              <a:buClr>
                <a:srgbClr val="000000"/>
              </a:buClr>
              <a:buSzPts val="1400"/>
              <a:buFont typeface="Arial"/>
              <a:buNone/>
              <a:defRPr/>
            </a:lvl6pPr>
            <a:lvl7pPr marL="0" lvl="6" indent="0" algn="l" rtl="0">
              <a:lnSpc>
                <a:spcPct val="100000"/>
              </a:lnSpc>
              <a:spcBef>
                <a:spcPts val="0"/>
              </a:spcBef>
              <a:spcAft>
                <a:spcPts val="0"/>
              </a:spcAft>
              <a:buClr>
                <a:srgbClr val="000000"/>
              </a:buClr>
              <a:buSzPts val="1400"/>
              <a:buFont typeface="Arial"/>
              <a:buNone/>
              <a:defRPr/>
            </a:lvl7pPr>
            <a:lvl8pPr marL="0" lvl="7" indent="0" algn="l" rtl="0">
              <a:lnSpc>
                <a:spcPct val="100000"/>
              </a:lnSpc>
              <a:spcBef>
                <a:spcPts val="0"/>
              </a:spcBef>
              <a:spcAft>
                <a:spcPts val="0"/>
              </a:spcAft>
              <a:buClr>
                <a:srgbClr val="000000"/>
              </a:buClr>
              <a:buSzPts val="1400"/>
              <a:buFont typeface="Arial"/>
              <a:buNone/>
              <a:defRPr/>
            </a:lvl8pPr>
            <a:lvl9pPr marL="0" lvl="8" indent="0" algn="l" rtl="0">
              <a:lnSpc>
                <a:spcPct val="100000"/>
              </a:lnSpc>
              <a:spcBef>
                <a:spcPts val="0"/>
              </a:spcBef>
              <a:spcAft>
                <a:spcPts val="0"/>
              </a:spcAft>
              <a:buClr>
                <a:srgbClr val="000000"/>
              </a:buClr>
              <a:buSzPts val="1400"/>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120" name="Google Shape;120;p19" descr="OpenMainframe_Logo_Pantone.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306753" y="100724"/>
            <a:ext cx="469852" cy="518218"/>
          </a:xfrm>
          <a:prstGeom prst="rect">
            <a:avLst/>
          </a:prstGeom>
          <a:noFill/>
          <a:ln>
            <a:noFill/>
          </a:ln>
        </p:spPr>
      </p:pic>
      <p:sp>
        <p:nvSpPr>
          <p:cNvPr id="121" name="Google Shape;121;p19"/>
          <p:cNvSpPr/>
          <p:nvPr/>
        </p:nvSpPr>
        <p:spPr>
          <a:xfrm>
            <a:off x="0" y="5112913"/>
            <a:ext cx="9144000" cy="50700"/>
          </a:xfrm>
          <a:prstGeom prst="rect">
            <a:avLst/>
          </a:prstGeom>
          <a:solidFill>
            <a:srgbClr val="3664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664AD"/>
              </a:solidFill>
              <a:latin typeface="Arial"/>
              <a:ea typeface="Arial"/>
              <a:cs typeface="Arial"/>
              <a:sym typeface="Arial"/>
            </a:endParaRPr>
          </a:p>
        </p:txBody>
      </p:sp>
      <p:sp>
        <p:nvSpPr>
          <p:cNvPr id="122" name="Google Shape;122;p19"/>
          <p:cNvSpPr>
            <a:spLocks noGrp="1"/>
          </p:cNvSpPr>
          <p:nvPr>
            <p:ph type="pic" idx="2"/>
          </p:nvPr>
        </p:nvSpPr>
        <p:spPr>
          <a:xfrm>
            <a:off x="645366" y="2053362"/>
            <a:ext cx="1982700" cy="1984500"/>
          </a:xfrm>
          <a:prstGeom prst="ellipse">
            <a:avLst/>
          </a:prstGeom>
          <a:noFill/>
          <a:ln>
            <a:noFill/>
          </a:ln>
        </p:spPr>
        <p:txBody>
          <a:bodyPr spcFirstLastPara="1" wrap="square" lIns="91425" tIns="91425" rIns="91425" bIns="91425" anchor="t" anchorCtr="0">
            <a:noAutofit/>
          </a:bodyPr>
          <a:lstStyle>
            <a:lvl1pPr marR="0" lvl="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1pPr>
            <a:lvl2pPr marR="0" lvl="1"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3pPr>
            <a:lvl4pPr marR="0" lvl="3"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4pPr>
            <a:lvl5pPr marR="0" lvl="4"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3" name="Google Shape;123;p19"/>
          <p:cNvSpPr>
            <a:spLocks noGrp="1"/>
          </p:cNvSpPr>
          <p:nvPr>
            <p:ph type="pic" idx="3"/>
          </p:nvPr>
        </p:nvSpPr>
        <p:spPr>
          <a:xfrm>
            <a:off x="3580606" y="2056430"/>
            <a:ext cx="1982700" cy="1984500"/>
          </a:xfrm>
          <a:prstGeom prst="ellipse">
            <a:avLst/>
          </a:prstGeom>
          <a:noFill/>
          <a:ln>
            <a:noFill/>
          </a:ln>
        </p:spPr>
        <p:txBody>
          <a:bodyPr spcFirstLastPara="1" wrap="square" lIns="91425" tIns="91425" rIns="91425" bIns="91425" anchor="t" anchorCtr="0">
            <a:noAutofit/>
          </a:bodyPr>
          <a:lstStyle>
            <a:lvl1pPr marR="0" lvl="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1pPr>
            <a:lvl2pPr marR="0" lvl="1"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3pPr>
            <a:lvl4pPr marR="0" lvl="3"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4pPr>
            <a:lvl5pPr marR="0" lvl="4"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4" name="Google Shape;124;p19"/>
          <p:cNvSpPr>
            <a:spLocks noGrp="1"/>
          </p:cNvSpPr>
          <p:nvPr>
            <p:ph type="pic" idx="4"/>
          </p:nvPr>
        </p:nvSpPr>
        <p:spPr>
          <a:xfrm>
            <a:off x="6515847" y="2052907"/>
            <a:ext cx="1982700" cy="1984500"/>
          </a:xfrm>
          <a:prstGeom prst="ellipse">
            <a:avLst/>
          </a:prstGeom>
          <a:noFill/>
          <a:ln>
            <a:noFill/>
          </a:ln>
        </p:spPr>
        <p:txBody>
          <a:bodyPr spcFirstLastPara="1" wrap="square" lIns="91425" tIns="91425" rIns="91425" bIns="91425" anchor="t" anchorCtr="0">
            <a:noAutofit/>
          </a:bodyPr>
          <a:lstStyle>
            <a:lvl1pPr marR="0" lvl="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1pPr>
            <a:lvl2pPr marR="0" lvl="1"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3pPr>
            <a:lvl4pPr marR="0" lvl="3"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4pPr>
            <a:lvl5pPr marR="0" lvl="4"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xt Half Width">
  <p:cSld name="Text Half Width">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468630" y="273844"/>
            <a:ext cx="8046600" cy="7017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27" name="Google Shape;127;p20"/>
          <p:cNvSpPr txBox="1">
            <a:spLocks noGrp="1"/>
          </p:cNvSpPr>
          <p:nvPr>
            <p:ph type="body" idx="1"/>
          </p:nvPr>
        </p:nvSpPr>
        <p:spPr>
          <a:xfrm>
            <a:off x="468630" y="1001316"/>
            <a:ext cx="3951000" cy="3263400"/>
          </a:xfrm>
          <a:prstGeom prst="rect">
            <a:avLst/>
          </a:prstGeom>
          <a:noFill/>
          <a:ln>
            <a:noFill/>
          </a:ln>
        </p:spPr>
        <p:txBody>
          <a:bodyPr spcFirstLastPara="1" wrap="square" lIns="68575" tIns="34275" rIns="68575" bIns="34275" anchor="t" anchorCtr="0">
            <a:noAutofit/>
          </a:bodyPr>
          <a:lstStyle>
            <a:lvl1pPr marL="457200" lvl="0" indent="-336550" algn="l" rtl="0">
              <a:lnSpc>
                <a:spcPct val="100000"/>
              </a:lnSpc>
              <a:spcBef>
                <a:spcPts val="800"/>
              </a:spcBef>
              <a:spcAft>
                <a:spcPts val="0"/>
              </a:spcAft>
              <a:buSzPts val="1700"/>
              <a:buChar char="•"/>
              <a:defRPr sz="1700"/>
            </a:lvl1pPr>
            <a:lvl2pPr marL="914400" lvl="1" indent="-323850" algn="l" rtl="0">
              <a:lnSpc>
                <a:spcPct val="100000"/>
              </a:lnSpc>
              <a:spcBef>
                <a:spcPts val="400"/>
              </a:spcBef>
              <a:spcAft>
                <a:spcPts val="0"/>
              </a:spcAft>
              <a:buSzPts val="1500"/>
              <a:buChar char="–"/>
              <a:defRPr sz="1500"/>
            </a:lvl2pPr>
            <a:lvl3pPr marL="1371600" lvl="2" indent="-317500" algn="l" rtl="0">
              <a:lnSpc>
                <a:spcPct val="100000"/>
              </a:lnSpc>
              <a:spcBef>
                <a:spcPts val="400"/>
              </a:spcBef>
              <a:spcAft>
                <a:spcPts val="0"/>
              </a:spcAft>
              <a:buSzPts val="1400"/>
              <a:buChar char="•"/>
              <a:defRPr sz="1400"/>
            </a:lvl3pPr>
            <a:lvl4pPr marL="1828800" lvl="3" indent="-304800" algn="l" rtl="0">
              <a:lnSpc>
                <a:spcPct val="100000"/>
              </a:lnSpc>
              <a:spcBef>
                <a:spcPts val="400"/>
              </a:spcBef>
              <a:spcAft>
                <a:spcPts val="0"/>
              </a:spcAft>
              <a:buSzPts val="1200"/>
              <a:buChar char="–"/>
              <a:defRPr sz="1200"/>
            </a:lvl4pPr>
            <a:lvl5pPr marL="2286000" lvl="4" indent="-317500" algn="l" rtl="0">
              <a:lnSpc>
                <a:spcPct val="100000"/>
              </a:lnSpc>
              <a:spcBef>
                <a:spcPts val="400"/>
              </a:spcBef>
              <a:spcAft>
                <a:spcPts val="0"/>
              </a:spcAft>
              <a:buSzPts val="1400"/>
              <a:buChar char="»"/>
              <a:defRPr sz="1400"/>
            </a:lvl5pPr>
            <a:lvl6pPr marL="2743200" lvl="5" indent="-317500" algn="l" rtl="0">
              <a:lnSpc>
                <a:spcPct val="90000"/>
              </a:lnSpc>
              <a:spcBef>
                <a:spcPts val="400"/>
              </a:spcBef>
              <a:spcAft>
                <a:spcPts val="0"/>
              </a:spcAft>
              <a:buClr>
                <a:schemeClr val="dk1"/>
              </a:buClr>
              <a:buSzPts val="1400"/>
              <a:buChar char="•"/>
              <a:defRPr sz="1100"/>
            </a:lvl6pPr>
            <a:lvl7pPr marL="3200400" lvl="6" indent="-317500" algn="l" rtl="0">
              <a:lnSpc>
                <a:spcPct val="90000"/>
              </a:lnSpc>
              <a:spcBef>
                <a:spcPts val="400"/>
              </a:spcBef>
              <a:spcAft>
                <a:spcPts val="0"/>
              </a:spcAft>
              <a:buClr>
                <a:schemeClr val="dk1"/>
              </a:buClr>
              <a:buSzPts val="1400"/>
              <a:buChar char="•"/>
              <a:defRPr sz="1100"/>
            </a:lvl7pPr>
            <a:lvl8pPr marL="3657600" lvl="7" indent="-317500" algn="l" rtl="0">
              <a:lnSpc>
                <a:spcPct val="90000"/>
              </a:lnSpc>
              <a:spcBef>
                <a:spcPts val="400"/>
              </a:spcBef>
              <a:spcAft>
                <a:spcPts val="0"/>
              </a:spcAft>
              <a:buClr>
                <a:schemeClr val="dk1"/>
              </a:buClr>
              <a:buSzPts val="1400"/>
              <a:buChar char="•"/>
              <a:defRPr sz="1100"/>
            </a:lvl8pPr>
            <a:lvl9pPr marL="4114800" lvl="8" indent="-317500" algn="l" rtl="0">
              <a:lnSpc>
                <a:spcPct val="90000"/>
              </a:lnSpc>
              <a:spcBef>
                <a:spcPts val="400"/>
              </a:spcBef>
              <a:spcAft>
                <a:spcPts val="0"/>
              </a:spcAft>
              <a:buClr>
                <a:schemeClr val="dk1"/>
              </a:buClr>
              <a:buSzPts val="1400"/>
              <a:buChar char="•"/>
              <a:defRPr sz="1100"/>
            </a:lvl9pPr>
          </a:lstStyle>
          <a:p>
            <a:endParaRPr/>
          </a:p>
        </p:txBody>
      </p:sp>
      <p:cxnSp>
        <p:nvCxnSpPr>
          <p:cNvPr id="128" name="Google Shape;128;p20"/>
          <p:cNvCxnSpPr/>
          <p:nvPr/>
        </p:nvCxnSpPr>
        <p:spPr>
          <a:xfrm>
            <a:off x="308610" y="273844"/>
            <a:ext cx="0" cy="4581600"/>
          </a:xfrm>
          <a:prstGeom prst="straightConnector1">
            <a:avLst/>
          </a:prstGeom>
          <a:noFill/>
          <a:ln w="9525" cap="flat" cmpd="sng">
            <a:solidFill>
              <a:srgbClr val="168FDF"/>
            </a:solidFill>
            <a:prstDash val="solid"/>
            <a:miter lim="800000"/>
            <a:headEnd type="none" w="sm" len="sm"/>
            <a:tailEnd type="none" w="sm" len="sm"/>
          </a:ln>
        </p:spPr>
      </p:cxnSp>
      <p:pic>
        <p:nvPicPr>
          <p:cNvPr id="129" name="Google Shape;129;p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455313" y="4734017"/>
            <a:ext cx="2033132" cy="121351"/>
          </a:xfrm>
          <a:prstGeom prst="rect">
            <a:avLst/>
          </a:prstGeom>
          <a:noFill/>
          <a:ln>
            <a:noFill/>
          </a:ln>
        </p:spPr>
      </p:pic>
      <p:sp>
        <p:nvSpPr>
          <p:cNvPr id="130" name="Google Shape;130;p20"/>
          <p:cNvSpPr txBox="1">
            <a:spLocks noGrp="1"/>
          </p:cNvSpPr>
          <p:nvPr>
            <p:ph type="dt" idx="10"/>
          </p:nvPr>
        </p:nvSpPr>
        <p:spPr>
          <a:xfrm>
            <a:off x="7696200" y="4937760"/>
            <a:ext cx="1165500" cy="205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800">
                <a:solidFill>
                  <a:srgbClr val="2F2F2F"/>
                </a:solidFill>
                <a:latin typeface="Gill Sans"/>
                <a:ea typeface="Gill Sans"/>
                <a:cs typeface="Gill Sans"/>
                <a:sym typeface="Gill Sans"/>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31" name="Google Shape;131;p20"/>
          <p:cNvSpPr txBox="1">
            <a:spLocks noGrp="1"/>
          </p:cNvSpPr>
          <p:nvPr>
            <p:ph type="ftr" idx="11"/>
          </p:nvPr>
        </p:nvSpPr>
        <p:spPr>
          <a:xfrm>
            <a:off x="455536" y="4937760"/>
            <a:ext cx="2526600" cy="205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800">
                <a:solidFill>
                  <a:srgbClr val="2F2F2F"/>
                </a:solidFill>
                <a:latin typeface="Gill Sans"/>
                <a:ea typeface="Gill Sans"/>
                <a:cs typeface="Gill Sans"/>
                <a:sym typeface="Gill Sans"/>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32" name="Google Shape;132;p20"/>
          <p:cNvSpPr txBox="1">
            <a:spLocks noGrp="1"/>
          </p:cNvSpPr>
          <p:nvPr>
            <p:ph type="sldNum" idx="12"/>
          </p:nvPr>
        </p:nvSpPr>
        <p:spPr>
          <a:xfrm>
            <a:off x="8868254" y="4937760"/>
            <a:ext cx="275700" cy="2058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800">
                <a:solidFill>
                  <a:srgbClr val="2F2F2F"/>
                </a:solidFill>
                <a:latin typeface="Gill Sans"/>
                <a:ea typeface="Gill Sans"/>
                <a:cs typeface="Gill Sans"/>
                <a:sym typeface="Gill Sans"/>
              </a:defRPr>
            </a:lvl1pPr>
            <a:lvl2pPr marL="0" lvl="1" indent="0" algn="r" rtl="0">
              <a:spcBef>
                <a:spcPts val="0"/>
              </a:spcBef>
              <a:buNone/>
              <a:defRPr sz="800">
                <a:solidFill>
                  <a:srgbClr val="2F2F2F"/>
                </a:solidFill>
                <a:latin typeface="Gill Sans"/>
                <a:ea typeface="Gill Sans"/>
                <a:cs typeface="Gill Sans"/>
                <a:sym typeface="Gill Sans"/>
              </a:defRPr>
            </a:lvl2pPr>
            <a:lvl3pPr marL="0" lvl="2" indent="0" algn="r" rtl="0">
              <a:spcBef>
                <a:spcPts val="0"/>
              </a:spcBef>
              <a:buNone/>
              <a:defRPr sz="800">
                <a:solidFill>
                  <a:srgbClr val="2F2F2F"/>
                </a:solidFill>
                <a:latin typeface="Gill Sans"/>
                <a:ea typeface="Gill Sans"/>
                <a:cs typeface="Gill Sans"/>
                <a:sym typeface="Gill Sans"/>
              </a:defRPr>
            </a:lvl3pPr>
            <a:lvl4pPr marL="0" lvl="3" indent="0" algn="r" rtl="0">
              <a:spcBef>
                <a:spcPts val="0"/>
              </a:spcBef>
              <a:buNone/>
              <a:defRPr sz="800">
                <a:solidFill>
                  <a:srgbClr val="2F2F2F"/>
                </a:solidFill>
                <a:latin typeface="Gill Sans"/>
                <a:ea typeface="Gill Sans"/>
                <a:cs typeface="Gill Sans"/>
                <a:sym typeface="Gill Sans"/>
              </a:defRPr>
            </a:lvl4pPr>
            <a:lvl5pPr marL="0" lvl="4" indent="0" algn="r" rtl="0">
              <a:spcBef>
                <a:spcPts val="0"/>
              </a:spcBef>
              <a:buNone/>
              <a:defRPr sz="800">
                <a:solidFill>
                  <a:srgbClr val="2F2F2F"/>
                </a:solidFill>
                <a:latin typeface="Gill Sans"/>
                <a:ea typeface="Gill Sans"/>
                <a:cs typeface="Gill Sans"/>
                <a:sym typeface="Gill Sans"/>
              </a:defRPr>
            </a:lvl5pPr>
            <a:lvl6pPr marL="0" lvl="5" indent="0" algn="r" rtl="0">
              <a:spcBef>
                <a:spcPts val="0"/>
              </a:spcBef>
              <a:buNone/>
              <a:defRPr sz="800">
                <a:solidFill>
                  <a:srgbClr val="2F2F2F"/>
                </a:solidFill>
                <a:latin typeface="Gill Sans"/>
                <a:ea typeface="Gill Sans"/>
                <a:cs typeface="Gill Sans"/>
                <a:sym typeface="Gill Sans"/>
              </a:defRPr>
            </a:lvl6pPr>
            <a:lvl7pPr marL="0" lvl="6" indent="0" algn="r" rtl="0">
              <a:spcBef>
                <a:spcPts val="0"/>
              </a:spcBef>
              <a:buNone/>
              <a:defRPr sz="800">
                <a:solidFill>
                  <a:srgbClr val="2F2F2F"/>
                </a:solidFill>
                <a:latin typeface="Gill Sans"/>
                <a:ea typeface="Gill Sans"/>
                <a:cs typeface="Gill Sans"/>
                <a:sym typeface="Gill Sans"/>
              </a:defRPr>
            </a:lvl7pPr>
            <a:lvl8pPr marL="0" lvl="7" indent="0" algn="r" rtl="0">
              <a:spcBef>
                <a:spcPts val="0"/>
              </a:spcBef>
              <a:buNone/>
              <a:defRPr sz="800">
                <a:solidFill>
                  <a:srgbClr val="2F2F2F"/>
                </a:solidFill>
                <a:latin typeface="Gill Sans"/>
                <a:ea typeface="Gill Sans"/>
                <a:cs typeface="Gill Sans"/>
                <a:sym typeface="Gill Sans"/>
              </a:defRPr>
            </a:lvl8pPr>
            <a:lvl9pPr marL="0" lvl="8" indent="0" algn="r" rtl="0">
              <a:spcBef>
                <a:spcPts val="0"/>
              </a:spcBef>
              <a:buNone/>
              <a:defRPr sz="800">
                <a:solidFill>
                  <a:srgbClr val="2F2F2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468630" y="273844"/>
            <a:ext cx="8200500" cy="7017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35" name="Google Shape;135;p21"/>
          <p:cNvSpPr txBox="1">
            <a:spLocks noGrp="1"/>
          </p:cNvSpPr>
          <p:nvPr>
            <p:ph type="body" idx="1"/>
          </p:nvPr>
        </p:nvSpPr>
        <p:spPr>
          <a:xfrm>
            <a:off x="468630" y="1001316"/>
            <a:ext cx="8200500" cy="3263400"/>
          </a:xfrm>
          <a:prstGeom prst="rect">
            <a:avLst/>
          </a:prstGeom>
          <a:noFill/>
          <a:ln>
            <a:noFill/>
          </a:ln>
        </p:spPr>
        <p:txBody>
          <a:bodyPr spcFirstLastPara="1" wrap="square" lIns="68575" tIns="34275" rIns="68575" bIns="34275" anchor="t" anchorCtr="0">
            <a:noAutofit/>
          </a:bodyPr>
          <a:lstStyle>
            <a:lvl1pPr marL="457200" lvl="0" indent="-336550" algn="l" rtl="0">
              <a:lnSpc>
                <a:spcPct val="100000"/>
              </a:lnSpc>
              <a:spcBef>
                <a:spcPts val="800"/>
              </a:spcBef>
              <a:spcAft>
                <a:spcPts val="0"/>
              </a:spcAft>
              <a:buSzPts val="1700"/>
              <a:buChar char="•"/>
              <a:defRPr sz="1700"/>
            </a:lvl1pPr>
            <a:lvl2pPr marL="914400" lvl="1" indent="-323850" algn="l" rtl="0">
              <a:lnSpc>
                <a:spcPct val="100000"/>
              </a:lnSpc>
              <a:spcBef>
                <a:spcPts val="400"/>
              </a:spcBef>
              <a:spcAft>
                <a:spcPts val="0"/>
              </a:spcAft>
              <a:buSzPts val="1500"/>
              <a:buChar char="–"/>
              <a:defRPr sz="1500"/>
            </a:lvl2pPr>
            <a:lvl3pPr marL="1371600" lvl="2" indent="-317500" algn="l" rtl="0">
              <a:lnSpc>
                <a:spcPct val="100000"/>
              </a:lnSpc>
              <a:spcBef>
                <a:spcPts val="400"/>
              </a:spcBef>
              <a:spcAft>
                <a:spcPts val="0"/>
              </a:spcAft>
              <a:buSzPts val="1400"/>
              <a:buChar char="•"/>
              <a:defRPr sz="1400"/>
            </a:lvl3pPr>
            <a:lvl4pPr marL="1828800" lvl="3" indent="-304800" algn="l" rtl="0">
              <a:lnSpc>
                <a:spcPct val="100000"/>
              </a:lnSpc>
              <a:spcBef>
                <a:spcPts val="400"/>
              </a:spcBef>
              <a:spcAft>
                <a:spcPts val="0"/>
              </a:spcAft>
              <a:buSzPts val="1200"/>
              <a:buChar char="–"/>
              <a:defRPr sz="1200"/>
            </a:lvl4pPr>
            <a:lvl5pPr marL="2286000" lvl="4" indent="-298450" algn="l" rtl="0">
              <a:lnSpc>
                <a:spcPct val="100000"/>
              </a:lnSpc>
              <a:spcBef>
                <a:spcPts val="400"/>
              </a:spcBef>
              <a:spcAft>
                <a:spcPts val="0"/>
              </a:spcAft>
              <a:buSzPts val="1100"/>
              <a:buChar char="»"/>
              <a:defRPr sz="1100"/>
            </a:lvl5pPr>
            <a:lvl6pPr marL="2743200" lvl="5" indent="-317500" algn="l" rtl="0">
              <a:lnSpc>
                <a:spcPct val="90000"/>
              </a:lnSpc>
              <a:spcBef>
                <a:spcPts val="400"/>
              </a:spcBef>
              <a:spcAft>
                <a:spcPts val="0"/>
              </a:spcAft>
              <a:buClr>
                <a:schemeClr val="dk1"/>
              </a:buClr>
              <a:buSzPts val="1400"/>
              <a:buChar char="•"/>
              <a:defRPr sz="1100"/>
            </a:lvl6pPr>
            <a:lvl7pPr marL="3200400" lvl="6" indent="-317500" algn="l" rtl="0">
              <a:lnSpc>
                <a:spcPct val="90000"/>
              </a:lnSpc>
              <a:spcBef>
                <a:spcPts val="400"/>
              </a:spcBef>
              <a:spcAft>
                <a:spcPts val="0"/>
              </a:spcAft>
              <a:buClr>
                <a:schemeClr val="dk1"/>
              </a:buClr>
              <a:buSzPts val="1400"/>
              <a:buChar char="•"/>
              <a:defRPr sz="1100"/>
            </a:lvl7pPr>
            <a:lvl8pPr marL="3657600" lvl="7" indent="-317500" algn="l" rtl="0">
              <a:lnSpc>
                <a:spcPct val="90000"/>
              </a:lnSpc>
              <a:spcBef>
                <a:spcPts val="400"/>
              </a:spcBef>
              <a:spcAft>
                <a:spcPts val="0"/>
              </a:spcAft>
              <a:buClr>
                <a:schemeClr val="dk1"/>
              </a:buClr>
              <a:buSzPts val="1400"/>
              <a:buChar char="•"/>
              <a:defRPr sz="1100"/>
            </a:lvl8pPr>
            <a:lvl9pPr marL="4114800" lvl="8" indent="-317500" algn="l" rtl="0">
              <a:lnSpc>
                <a:spcPct val="90000"/>
              </a:lnSpc>
              <a:spcBef>
                <a:spcPts val="400"/>
              </a:spcBef>
              <a:spcAft>
                <a:spcPts val="0"/>
              </a:spcAft>
              <a:buClr>
                <a:schemeClr val="dk1"/>
              </a:buClr>
              <a:buSzPts val="1400"/>
              <a:buChar char="•"/>
              <a:defRPr sz="1100"/>
            </a:lvl9pPr>
          </a:lstStyle>
          <a:p>
            <a:endParaRPr/>
          </a:p>
        </p:txBody>
      </p:sp>
      <p:cxnSp>
        <p:nvCxnSpPr>
          <p:cNvPr id="136" name="Google Shape;136;p21"/>
          <p:cNvCxnSpPr/>
          <p:nvPr/>
        </p:nvCxnSpPr>
        <p:spPr>
          <a:xfrm>
            <a:off x="308610" y="273844"/>
            <a:ext cx="0" cy="4581600"/>
          </a:xfrm>
          <a:prstGeom prst="straightConnector1">
            <a:avLst/>
          </a:prstGeom>
          <a:noFill/>
          <a:ln w="9525" cap="flat" cmpd="sng">
            <a:solidFill>
              <a:srgbClr val="168FDF"/>
            </a:solidFill>
            <a:prstDash val="solid"/>
            <a:miter lim="800000"/>
            <a:headEnd type="none" w="sm" len="sm"/>
            <a:tailEnd type="none" w="sm" len="sm"/>
          </a:ln>
        </p:spPr>
      </p:cxnSp>
      <p:pic>
        <p:nvPicPr>
          <p:cNvPr id="137" name="Google Shape;137;p2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455313" y="4734017"/>
            <a:ext cx="2033132" cy="121351"/>
          </a:xfrm>
          <a:prstGeom prst="rect">
            <a:avLst/>
          </a:prstGeom>
          <a:noFill/>
          <a:ln>
            <a:noFill/>
          </a:ln>
        </p:spPr>
      </p:pic>
      <p:sp>
        <p:nvSpPr>
          <p:cNvPr id="138" name="Google Shape;138;p21"/>
          <p:cNvSpPr txBox="1">
            <a:spLocks noGrp="1"/>
          </p:cNvSpPr>
          <p:nvPr>
            <p:ph type="dt" idx="10"/>
          </p:nvPr>
        </p:nvSpPr>
        <p:spPr>
          <a:xfrm>
            <a:off x="7518400" y="4937760"/>
            <a:ext cx="1343100" cy="205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800">
                <a:solidFill>
                  <a:srgbClr val="2F2F2F"/>
                </a:solidFill>
                <a:latin typeface="Gill Sans"/>
                <a:ea typeface="Gill Sans"/>
                <a:cs typeface="Gill Sans"/>
                <a:sym typeface="Gill Sans"/>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39" name="Google Shape;139;p21"/>
          <p:cNvSpPr txBox="1">
            <a:spLocks noGrp="1"/>
          </p:cNvSpPr>
          <p:nvPr>
            <p:ph type="ftr" idx="11"/>
          </p:nvPr>
        </p:nvSpPr>
        <p:spPr>
          <a:xfrm>
            <a:off x="455536" y="4937760"/>
            <a:ext cx="2526600" cy="205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800">
                <a:solidFill>
                  <a:srgbClr val="2F2F2F"/>
                </a:solidFill>
                <a:latin typeface="Gill Sans"/>
                <a:ea typeface="Gill Sans"/>
                <a:cs typeface="Gill Sans"/>
                <a:sym typeface="Gill Sans"/>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40" name="Google Shape;140;p21"/>
          <p:cNvSpPr txBox="1">
            <a:spLocks noGrp="1"/>
          </p:cNvSpPr>
          <p:nvPr>
            <p:ph type="sldNum" idx="12"/>
          </p:nvPr>
        </p:nvSpPr>
        <p:spPr>
          <a:xfrm>
            <a:off x="8868254" y="4937760"/>
            <a:ext cx="275700" cy="2058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800" b="0" i="0" u="none" strike="noStrike" cap="none">
                <a:solidFill>
                  <a:srgbClr val="2F2F2F"/>
                </a:solidFill>
                <a:latin typeface="Gill Sans"/>
                <a:ea typeface="Gill Sans"/>
                <a:cs typeface="Gill Sans"/>
                <a:sym typeface="Gill Sans"/>
              </a:defRPr>
            </a:lvl1pPr>
            <a:lvl2pPr marL="0" lvl="1" indent="0" algn="r" rtl="0">
              <a:spcBef>
                <a:spcPts val="0"/>
              </a:spcBef>
              <a:buNone/>
              <a:defRPr sz="800" b="0" i="0" u="none" strike="noStrike" cap="none">
                <a:solidFill>
                  <a:srgbClr val="2F2F2F"/>
                </a:solidFill>
                <a:latin typeface="Gill Sans"/>
                <a:ea typeface="Gill Sans"/>
                <a:cs typeface="Gill Sans"/>
                <a:sym typeface="Gill Sans"/>
              </a:defRPr>
            </a:lvl2pPr>
            <a:lvl3pPr marL="0" lvl="2" indent="0" algn="r" rtl="0">
              <a:spcBef>
                <a:spcPts val="0"/>
              </a:spcBef>
              <a:buNone/>
              <a:defRPr sz="800" b="0" i="0" u="none" strike="noStrike" cap="none">
                <a:solidFill>
                  <a:srgbClr val="2F2F2F"/>
                </a:solidFill>
                <a:latin typeface="Gill Sans"/>
                <a:ea typeface="Gill Sans"/>
                <a:cs typeface="Gill Sans"/>
                <a:sym typeface="Gill Sans"/>
              </a:defRPr>
            </a:lvl3pPr>
            <a:lvl4pPr marL="0" lvl="3" indent="0" algn="r" rtl="0">
              <a:spcBef>
                <a:spcPts val="0"/>
              </a:spcBef>
              <a:buNone/>
              <a:defRPr sz="800" b="0" i="0" u="none" strike="noStrike" cap="none">
                <a:solidFill>
                  <a:srgbClr val="2F2F2F"/>
                </a:solidFill>
                <a:latin typeface="Gill Sans"/>
                <a:ea typeface="Gill Sans"/>
                <a:cs typeface="Gill Sans"/>
                <a:sym typeface="Gill Sans"/>
              </a:defRPr>
            </a:lvl4pPr>
            <a:lvl5pPr marL="0" lvl="4" indent="0" algn="r" rtl="0">
              <a:spcBef>
                <a:spcPts val="0"/>
              </a:spcBef>
              <a:buNone/>
              <a:defRPr sz="800" b="0" i="0" u="none" strike="noStrike" cap="none">
                <a:solidFill>
                  <a:srgbClr val="2F2F2F"/>
                </a:solidFill>
                <a:latin typeface="Gill Sans"/>
                <a:ea typeface="Gill Sans"/>
                <a:cs typeface="Gill Sans"/>
                <a:sym typeface="Gill Sans"/>
              </a:defRPr>
            </a:lvl5pPr>
            <a:lvl6pPr marL="0" lvl="5" indent="0" algn="r" rtl="0">
              <a:spcBef>
                <a:spcPts val="0"/>
              </a:spcBef>
              <a:buNone/>
              <a:defRPr sz="800" b="0" i="0" u="none" strike="noStrike" cap="none">
                <a:solidFill>
                  <a:srgbClr val="2F2F2F"/>
                </a:solidFill>
                <a:latin typeface="Gill Sans"/>
                <a:ea typeface="Gill Sans"/>
                <a:cs typeface="Gill Sans"/>
                <a:sym typeface="Gill Sans"/>
              </a:defRPr>
            </a:lvl6pPr>
            <a:lvl7pPr marL="0" lvl="6" indent="0" algn="r" rtl="0">
              <a:spcBef>
                <a:spcPts val="0"/>
              </a:spcBef>
              <a:buNone/>
              <a:defRPr sz="800" b="0" i="0" u="none" strike="noStrike" cap="none">
                <a:solidFill>
                  <a:srgbClr val="2F2F2F"/>
                </a:solidFill>
                <a:latin typeface="Gill Sans"/>
                <a:ea typeface="Gill Sans"/>
                <a:cs typeface="Gill Sans"/>
                <a:sym typeface="Gill Sans"/>
              </a:defRPr>
            </a:lvl7pPr>
            <a:lvl8pPr marL="0" lvl="7" indent="0" algn="r" rtl="0">
              <a:spcBef>
                <a:spcPts val="0"/>
              </a:spcBef>
              <a:buNone/>
              <a:defRPr sz="800" b="0" i="0" u="none" strike="noStrike" cap="none">
                <a:solidFill>
                  <a:srgbClr val="2F2F2F"/>
                </a:solidFill>
                <a:latin typeface="Gill Sans"/>
                <a:ea typeface="Gill Sans"/>
                <a:cs typeface="Gill Sans"/>
                <a:sym typeface="Gill Sans"/>
              </a:defRPr>
            </a:lvl8pPr>
            <a:lvl9pPr marL="0" lvl="8" indent="0" algn="r" rtl="0">
              <a:spcBef>
                <a:spcPts val="0"/>
              </a:spcBef>
              <a:buNone/>
              <a:defRPr sz="800" b="0" i="0" u="none" strike="noStrike" cap="none">
                <a:solidFill>
                  <a:srgbClr val="2F2F2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664AD"/>
              </a:solidFill>
              <a:latin typeface="Calibri"/>
              <a:ea typeface="Calibri"/>
              <a:cs typeface="Calibri"/>
              <a:sym typeface="Calibri"/>
            </a:endParaRPr>
          </a:p>
        </p:txBody>
      </p:sp>
      <p:sp>
        <p:nvSpPr>
          <p:cNvPr id="20" name="Google Shape;20;p3"/>
          <p:cNvSpPr txBox="1">
            <a:spLocks noGrp="1"/>
          </p:cNvSpPr>
          <p:nvPr>
            <p:ph type="title"/>
          </p:nvPr>
        </p:nvSpPr>
        <p:spPr>
          <a:xfrm>
            <a:off x="333992" y="159442"/>
            <a:ext cx="7893793" cy="447163"/>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Clr>
                <a:srgbClr val="262626"/>
              </a:buClr>
              <a:buSzPts val="3000"/>
              <a:buFont typeface="Gill Sans"/>
              <a:buNone/>
              <a:defRPr sz="3000" b="0" i="0" u="none" strike="noStrike" cap="non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pic>
        <p:nvPicPr>
          <p:cNvPr id="21" name="Google Shape;21;p3"/>
          <p:cNvPicPr preferRelativeResize="0"/>
          <p:nvPr/>
        </p:nvPicPr>
        <p:blipFill rotWithShape="1">
          <a:blip r:embed="rId2" cstate="screen">
            <a:alphaModFix amt="6000"/>
            <a:extLst>
              <a:ext uri="{28A0092B-C50C-407E-A947-70E740481C1C}">
                <a14:useLocalDpi xmlns:a14="http://schemas.microsoft.com/office/drawing/2010/main"/>
              </a:ext>
            </a:extLst>
          </a:blip>
          <a:srcRect l="17595"/>
          <a:stretch/>
        </p:blipFill>
        <p:spPr>
          <a:xfrm>
            <a:off x="0" y="775758"/>
            <a:ext cx="6393972" cy="4364562"/>
          </a:xfrm>
          <a:prstGeom prst="rect">
            <a:avLst/>
          </a:prstGeom>
          <a:noFill/>
          <a:ln>
            <a:noFill/>
          </a:ln>
        </p:spPr>
      </p:pic>
      <p:sp>
        <p:nvSpPr>
          <p:cNvPr id="22" name="Google Shape;22;p3"/>
          <p:cNvSpPr txBox="1">
            <a:spLocks noGrp="1"/>
          </p:cNvSpPr>
          <p:nvPr>
            <p:ph type="body" idx="1"/>
          </p:nvPr>
        </p:nvSpPr>
        <p:spPr>
          <a:xfrm>
            <a:off x="317500" y="943429"/>
            <a:ext cx="8369299" cy="3143193"/>
          </a:xfrm>
          <a:prstGeom prst="rect">
            <a:avLst/>
          </a:prstGeom>
          <a:noFill/>
          <a:ln>
            <a:noFill/>
          </a:ln>
        </p:spPr>
        <p:txBody>
          <a:bodyPr spcFirstLastPara="1" wrap="square" lIns="91425" tIns="91425" rIns="91425" bIns="91425" anchor="t" anchorCtr="0">
            <a:noAutofit/>
          </a:bodyPr>
          <a:lstStyle>
            <a:lvl1pPr marL="457200" marR="0" lvl="0"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2pPr>
            <a:lvl3pPr marL="1371600" marR="0" lvl="2"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3pPr>
            <a:lvl4pPr marL="1828800" marR="0" lvl="3"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4pPr>
            <a:lvl5pPr marL="2286000" marR="0" lvl="4"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sldNum" idx="12"/>
          </p:nvPr>
        </p:nvSpPr>
        <p:spPr>
          <a:xfrm>
            <a:off x="8227785" y="4803546"/>
            <a:ext cx="580569" cy="273843"/>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1pPr>
            <a:lvl2pPr marL="0" marR="0" lvl="1"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2pPr>
            <a:lvl3pPr marL="0" marR="0" lvl="2"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3pPr>
            <a:lvl4pPr marL="0" marR="0" lvl="3"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4pPr>
            <a:lvl5pPr marL="0" marR="0" lvl="4"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5pPr>
            <a:lvl6pPr marL="0" marR="0" lvl="5"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6pPr>
            <a:lvl7pPr marL="0" marR="0" lvl="6"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7pPr>
            <a:lvl8pPr marL="0" marR="0" lvl="7"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8pPr>
            <a:lvl9pPr marL="0" marR="0" lvl="8" indent="0" algn="r">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pic>
        <p:nvPicPr>
          <p:cNvPr id="24" name="Google Shape;24;p3" descr="OpenMainframe_Logo_Pantone.png"/>
          <p:cNvPicPr preferRelativeResize="0"/>
          <p:nvPr/>
        </p:nvPicPr>
        <p:blipFill rotWithShape="1">
          <a:blip r:embed="rId3">
            <a:alphaModFix/>
          </a:blip>
          <a:srcRect/>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41"/>
        <p:cNvGrpSpPr/>
        <p:nvPr/>
      </p:nvGrpSpPr>
      <p:grpSpPr>
        <a:xfrm>
          <a:off x="0" y="0"/>
          <a:ext cx="0" cy="0"/>
          <a:chOff x="0" y="0"/>
          <a:chExt cx="0" cy="0"/>
        </a:xfrm>
      </p:grpSpPr>
      <p:sp>
        <p:nvSpPr>
          <p:cNvPr id="142" name="Google Shape;142;p22"/>
          <p:cNvSpPr txBox="1">
            <a:spLocks noGrp="1"/>
          </p:cNvSpPr>
          <p:nvPr>
            <p:ph type="title"/>
          </p:nvPr>
        </p:nvSpPr>
        <p:spPr>
          <a:xfrm>
            <a:off x="468630" y="273844"/>
            <a:ext cx="8200500" cy="7017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cxnSp>
        <p:nvCxnSpPr>
          <p:cNvPr id="143" name="Google Shape;143;p22"/>
          <p:cNvCxnSpPr/>
          <p:nvPr/>
        </p:nvCxnSpPr>
        <p:spPr>
          <a:xfrm>
            <a:off x="308610" y="273844"/>
            <a:ext cx="0" cy="4581600"/>
          </a:xfrm>
          <a:prstGeom prst="straightConnector1">
            <a:avLst/>
          </a:prstGeom>
          <a:noFill/>
          <a:ln w="9525" cap="flat" cmpd="sng">
            <a:solidFill>
              <a:srgbClr val="168FDF"/>
            </a:solidFill>
            <a:prstDash val="solid"/>
            <a:miter lim="800000"/>
            <a:headEnd type="none" w="sm" len="sm"/>
            <a:tailEnd type="none" w="sm" len="sm"/>
          </a:ln>
        </p:spPr>
      </p:cxnSp>
      <p:pic>
        <p:nvPicPr>
          <p:cNvPr id="144" name="Google Shape;144;p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455313" y="4734017"/>
            <a:ext cx="2033132" cy="121351"/>
          </a:xfrm>
          <a:prstGeom prst="rect">
            <a:avLst/>
          </a:prstGeom>
          <a:noFill/>
          <a:ln>
            <a:noFill/>
          </a:ln>
        </p:spPr>
      </p:pic>
      <p:sp>
        <p:nvSpPr>
          <p:cNvPr id="145" name="Google Shape;145;p22"/>
          <p:cNvSpPr txBox="1">
            <a:spLocks noGrp="1"/>
          </p:cNvSpPr>
          <p:nvPr>
            <p:ph type="dt" idx="10"/>
          </p:nvPr>
        </p:nvSpPr>
        <p:spPr>
          <a:xfrm>
            <a:off x="7628467" y="4937760"/>
            <a:ext cx="1233000" cy="205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800">
                <a:solidFill>
                  <a:srgbClr val="2F2F2F"/>
                </a:solidFill>
                <a:latin typeface="Gill Sans"/>
                <a:ea typeface="Gill Sans"/>
                <a:cs typeface="Gill Sans"/>
                <a:sym typeface="Gill Sans"/>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46" name="Google Shape;146;p22"/>
          <p:cNvSpPr txBox="1">
            <a:spLocks noGrp="1"/>
          </p:cNvSpPr>
          <p:nvPr>
            <p:ph type="ftr" idx="11"/>
          </p:nvPr>
        </p:nvSpPr>
        <p:spPr>
          <a:xfrm>
            <a:off x="455536" y="4937760"/>
            <a:ext cx="2526600" cy="205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800">
                <a:solidFill>
                  <a:srgbClr val="2F2F2F"/>
                </a:solidFill>
                <a:latin typeface="Gill Sans"/>
                <a:ea typeface="Gill Sans"/>
                <a:cs typeface="Gill Sans"/>
                <a:sym typeface="Gill Sans"/>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47" name="Google Shape;147;p22"/>
          <p:cNvSpPr txBox="1">
            <a:spLocks noGrp="1"/>
          </p:cNvSpPr>
          <p:nvPr>
            <p:ph type="sldNum" idx="12"/>
          </p:nvPr>
        </p:nvSpPr>
        <p:spPr>
          <a:xfrm>
            <a:off x="8868254" y="4937760"/>
            <a:ext cx="275700" cy="2058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800">
                <a:solidFill>
                  <a:srgbClr val="2F2F2F"/>
                </a:solidFill>
                <a:latin typeface="Gill Sans"/>
                <a:ea typeface="Gill Sans"/>
                <a:cs typeface="Gill Sans"/>
                <a:sym typeface="Gill Sans"/>
              </a:defRPr>
            </a:lvl1pPr>
            <a:lvl2pPr marL="0" lvl="1" indent="0" algn="r" rtl="0">
              <a:spcBef>
                <a:spcPts val="0"/>
              </a:spcBef>
              <a:buNone/>
              <a:defRPr sz="800">
                <a:solidFill>
                  <a:srgbClr val="2F2F2F"/>
                </a:solidFill>
                <a:latin typeface="Gill Sans"/>
                <a:ea typeface="Gill Sans"/>
                <a:cs typeface="Gill Sans"/>
                <a:sym typeface="Gill Sans"/>
              </a:defRPr>
            </a:lvl2pPr>
            <a:lvl3pPr marL="0" lvl="2" indent="0" algn="r" rtl="0">
              <a:spcBef>
                <a:spcPts val="0"/>
              </a:spcBef>
              <a:buNone/>
              <a:defRPr sz="800">
                <a:solidFill>
                  <a:srgbClr val="2F2F2F"/>
                </a:solidFill>
                <a:latin typeface="Gill Sans"/>
                <a:ea typeface="Gill Sans"/>
                <a:cs typeface="Gill Sans"/>
                <a:sym typeface="Gill Sans"/>
              </a:defRPr>
            </a:lvl3pPr>
            <a:lvl4pPr marL="0" lvl="3" indent="0" algn="r" rtl="0">
              <a:spcBef>
                <a:spcPts val="0"/>
              </a:spcBef>
              <a:buNone/>
              <a:defRPr sz="800">
                <a:solidFill>
                  <a:srgbClr val="2F2F2F"/>
                </a:solidFill>
                <a:latin typeface="Gill Sans"/>
                <a:ea typeface="Gill Sans"/>
                <a:cs typeface="Gill Sans"/>
                <a:sym typeface="Gill Sans"/>
              </a:defRPr>
            </a:lvl4pPr>
            <a:lvl5pPr marL="0" lvl="4" indent="0" algn="r" rtl="0">
              <a:spcBef>
                <a:spcPts val="0"/>
              </a:spcBef>
              <a:buNone/>
              <a:defRPr sz="800">
                <a:solidFill>
                  <a:srgbClr val="2F2F2F"/>
                </a:solidFill>
                <a:latin typeface="Gill Sans"/>
                <a:ea typeface="Gill Sans"/>
                <a:cs typeface="Gill Sans"/>
                <a:sym typeface="Gill Sans"/>
              </a:defRPr>
            </a:lvl5pPr>
            <a:lvl6pPr marL="0" lvl="5" indent="0" algn="r" rtl="0">
              <a:spcBef>
                <a:spcPts val="0"/>
              </a:spcBef>
              <a:buNone/>
              <a:defRPr sz="800">
                <a:solidFill>
                  <a:srgbClr val="2F2F2F"/>
                </a:solidFill>
                <a:latin typeface="Gill Sans"/>
                <a:ea typeface="Gill Sans"/>
                <a:cs typeface="Gill Sans"/>
                <a:sym typeface="Gill Sans"/>
              </a:defRPr>
            </a:lvl6pPr>
            <a:lvl7pPr marL="0" lvl="6" indent="0" algn="r" rtl="0">
              <a:spcBef>
                <a:spcPts val="0"/>
              </a:spcBef>
              <a:buNone/>
              <a:defRPr sz="800">
                <a:solidFill>
                  <a:srgbClr val="2F2F2F"/>
                </a:solidFill>
                <a:latin typeface="Gill Sans"/>
                <a:ea typeface="Gill Sans"/>
                <a:cs typeface="Gill Sans"/>
                <a:sym typeface="Gill Sans"/>
              </a:defRPr>
            </a:lvl7pPr>
            <a:lvl8pPr marL="0" lvl="7" indent="0" algn="r" rtl="0">
              <a:spcBef>
                <a:spcPts val="0"/>
              </a:spcBef>
              <a:buNone/>
              <a:defRPr sz="800">
                <a:solidFill>
                  <a:srgbClr val="2F2F2F"/>
                </a:solidFill>
                <a:latin typeface="Gill Sans"/>
                <a:ea typeface="Gill Sans"/>
                <a:cs typeface="Gill Sans"/>
                <a:sym typeface="Gill Sans"/>
              </a:defRPr>
            </a:lvl8pPr>
            <a:lvl9pPr marL="0" lvl="8" indent="0" algn="r" rtl="0">
              <a:spcBef>
                <a:spcPts val="0"/>
              </a:spcBef>
              <a:buNone/>
              <a:defRPr sz="800">
                <a:solidFill>
                  <a:srgbClr val="2F2F2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ransition Light">
  <p:cSld name="Transition Light">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457200" y="1835944"/>
            <a:ext cx="8229600" cy="994200"/>
          </a:xfrm>
          <a:prstGeom prst="rect">
            <a:avLst/>
          </a:prstGeom>
          <a:noFill/>
          <a:ln>
            <a:noFill/>
          </a:ln>
        </p:spPr>
        <p:txBody>
          <a:bodyPr spcFirstLastPara="1" wrap="square" lIns="68575" tIns="34275" rIns="68575" bIns="34275" anchor="ctr" anchorCtr="0">
            <a:noAutofit/>
          </a:bodyPr>
          <a:lstStyle>
            <a:lvl1pPr lvl="0" algn="ctr" rtl="0">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pic>
        <p:nvPicPr>
          <p:cNvPr id="150" name="Google Shape;150;p2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555434" y="4342572"/>
            <a:ext cx="2033132" cy="121351"/>
          </a:xfrm>
          <a:prstGeom prst="rect">
            <a:avLst/>
          </a:prstGeom>
          <a:noFill/>
          <a:ln>
            <a:noFill/>
          </a:ln>
        </p:spPr>
      </p:pic>
      <p:sp>
        <p:nvSpPr>
          <p:cNvPr id="151" name="Google Shape;151;p23"/>
          <p:cNvSpPr txBox="1">
            <a:spLocks noGrp="1"/>
          </p:cNvSpPr>
          <p:nvPr>
            <p:ph type="dt" idx="10"/>
          </p:nvPr>
        </p:nvSpPr>
        <p:spPr>
          <a:xfrm>
            <a:off x="7687733" y="4937760"/>
            <a:ext cx="1173900" cy="205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800">
                <a:solidFill>
                  <a:srgbClr val="2F2F2F"/>
                </a:solidFill>
                <a:latin typeface="Gill Sans"/>
                <a:ea typeface="Gill Sans"/>
                <a:cs typeface="Gill Sans"/>
                <a:sym typeface="Gill Sans"/>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52" name="Google Shape;152;p23"/>
          <p:cNvSpPr txBox="1">
            <a:spLocks noGrp="1"/>
          </p:cNvSpPr>
          <p:nvPr>
            <p:ph type="ftr" idx="11"/>
          </p:nvPr>
        </p:nvSpPr>
        <p:spPr>
          <a:xfrm>
            <a:off x="455536" y="4937760"/>
            <a:ext cx="2526600" cy="205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800">
                <a:solidFill>
                  <a:srgbClr val="2F2F2F"/>
                </a:solidFill>
                <a:latin typeface="Gill Sans"/>
                <a:ea typeface="Gill Sans"/>
                <a:cs typeface="Gill Sans"/>
                <a:sym typeface="Gill Sans"/>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53" name="Google Shape;153;p23"/>
          <p:cNvSpPr txBox="1">
            <a:spLocks noGrp="1"/>
          </p:cNvSpPr>
          <p:nvPr>
            <p:ph type="sldNum" idx="12"/>
          </p:nvPr>
        </p:nvSpPr>
        <p:spPr>
          <a:xfrm>
            <a:off x="8868254" y="4937760"/>
            <a:ext cx="275700" cy="2058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800">
                <a:solidFill>
                  <a:srgbClr val="2F2F2F"/>
                </a:solidFill>
                <a:latin typeface="Gill Sans"/>
                <a:ea typeface="Gill Sans"/>
                <a:cs typeface="Gill Sans"/>
                <a:sym typeface="Gill Sans"/>
              </a:defRPr>
            </a:lvl1pPr>
            <a:lvl2pPr marL="0" lvl="1" indent="0" algn="r" rtl="0">
              <a:spcBef>
                <a:spcPts val="0"/>
              </a:spcBef>
              <a:buNone/>
              <a:defRPr sz="800">
                <a:solidFill>
                  <a:srgbClr val="2F2F2F"/>
                </a:solidFill>
                <a:latin typeface="Gill Sans"/>
                <a:ea typeface="Gill Sans"/>
                <a:cs typeface="Gill Sans"/>
                <a:sym typeface="Gill Sans"/>
              </a:defRPr>
            </a:lvl2pPr>
            <a:lvl3pPr marL="0" lvl="2" indent="0" algn="r" rtl="0">
              <a:spcBef>
                <a:spcPts val="0"/>
              </a:spcBef>
              <a:buNone/>
              <a:defRPr sz="800">
                <a:solidFill>
                  <a:srgbClr val="2F2F2F"/>
                </a:solidFill>
                <a:latin typeface="Gill Sans"/>
                <a:ea typeface="Gill Sans"/>
                <a:cs typeface="Gill Sans"/>
                <a:sym typeface="Gill Sans"/>
              </a:defRPr>
            </a:lvl3pPr>
            <a:lvl4pPr marL="0" lvl="3" indent="0" algn="r" rtl="0">
              <a:spcBef>
                <a:spcPts val="0"/>
              </a:spcBef>
              <a:buNone/>
              <a:defRPr sz="800">
                <a:solidFill>
                  <a:srgbClr val="2F2F2F"/>
                </a:solidFill>
                <a:latin typeface="Gill Sans"/>
                <a:ea typeface="Gill Sans"/>
                <a:cs typeface="Gill Sans"/>
                <a:sym typeface="Gill Sans"/>
              </a:defRPr>
            </a:lvl4pPr>
            <a:lvl5pPr marL="0" lvl="4" indent="0" algn="r" rtl="0">
              <a:spcBef>
                <a:spcPts val="0"/>
              </a:spcBef>
              <a:buNone/>
              <a:defRPr sz="800">
                <a:solidFill>
                  <a:srgbClr val="2F2F2F"/>
                </a:solidFill>
                <a:latin typeface="Gill Sans"/>
                <a:ea typeface="Gill Sans"/>
                <a:cs typeface="Gill Sans"/>
                <a:sym typeface="Gill Sans"/>
              </a:defRPr>
            </a:lvl5pPr>
            <a:lvl6pPr marL="0" lvl="5" indent="0" algn="r" rtl="0">
              <a:spcBef>
                <a:spcPts val="0"/>
              </a:spcBef>
              <a:buNone/>
              <a:defRPr sz="800">
                <a:solidFill>
                  <a:srgbClr val="2F2F2F"/>
                </a:solidFill>
                <a:latin typeface="Gill Sans"/>
                <a:ea typeface="Gill Sans"/>
                <a:cs typeface="Gill Sans"/>
                <a:sym typeface="Gill Sans"/>
              </a:defRPr>
            </a:lvl6pPr>
            <a:lvl7pPr marL="0" lvl="6" indent="0" algn="r" rtl="0">
              <a:spcBef>
                <a:spcPts val="0"/>
              </a:spcBef>
              <a:buNone/>
              <a:defRPr sz="800">
                <a:solidFill>
                  <a:srgbClr val="2F2F2F"/>
                </a:solidFill>
                <a:latin typeface="Gill Sans"/>
                <a:ea typeface="Gill Sans"/>
                <a:cs typeface="Gill Sans"/>
                <a:sym typeface="Gill Sans"/>
              </a:defRPr>
            </a:lvl7pPr>
            <a:lvl8pPr marL="0" lvl="7" indent="0" algn="r" rtl="0">
              <a:spcBef>
                <a:spcPts val="0"/>
              </a:spcBef>
              <a:buNone/>
              <a:defRPr sz="800">
                <a:solidFill>
                  <a:srgbClr val="2F2F2F"/>
                </a:solidFill>
                <a:latin typeface="Gill Sans"/>
                <a:ea typeface="Gill Sans"/>
                <a:cs typeface="Gill Sans"/>
                <a:sym typeface="Gill Sans"/>
              </a:defRPr>
            </a:lvl8pPr>
            <a:lvl9pPr marL="0" lvl="8" indent="0" algn="r" rtl="0">
              <a:spcBef>
                <a:spcPts val="0"/>
              </a:spcBef>
              <a:buNone/>
              <a:defRPr sz="800">
                <a:solidFill>
                  <a:srgbClr val="2F2F2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4"/>
        <p:cNvGrpSpPr/>
        <p:nvPr/>
      </p:nvGrpSpPr>
      <p:grpSpPr>
        <a:xfrm>
          <a:off x="0" y="0"/>
          <a:ext cx="0" cy="0"/>
          <a:chOff x="0" y="0"/>
          <a:chExt cx="0" cy="0"/>
        </a:xfrm>
      </p:grpSpPr>
      <p:sp>
        <p:nvSpPr>
          <p:cNvPr id="155" name="Google Shape;155;p24"/>
          <p:cNvSpPr txBox="1">
            <a:spLocks noGrp="1"/>
          </p:cNvSpPr>
          <p:nvPr>
            <p:ph type="title"/>
          </p:nvPr>
        </p:nvSpPr>
        <p:spPr>
          <a:xfrm>
            <a:off x="311700" y="231021"/>
            <a:ext cx="8520600" cy="564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200"/>
              <a:buFont typeface="Arial"/>
              <a:buNone/>
              <a:defRPr sz="3200" b="0" i="0" u="none" strike="noStrike" cap="non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a:endParaRPr/>
          </a:p>
        </p:txBody>
      </p:sp>
      <p:sp>
        <p:nvSpPr>
          <p:cNvPr id="156" name="Google Shape;156;p24"/>
          <p:cNvSpPr/>
          <p:nvPr/>
        </p:nvSpPr>
        <p:spPr>
          <a:xfrm>
            <a:off x="0" y="391275"/>
            <a:ext cx="359100" cy="357300"/>
          </a:xfrm>
          <a:prstGeom prst="rect">
            <a:avLst/>
          </a:prstGeom>
          <a:solidFill>
            <a:srgbClr val="6DCC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7" name="Google Shape;157;p24"/>
          <p:cNvSpPr txBox="1">
            <a:spLocks noGrp="1"/>
          </p:cNvSpPr>
          <p:nvPr>
            <p:ph type="sldNum" idx="12"/>
          </p:nvPr>
        </p:nvSpPr>
        <p:spPr>
          <a:xfrm>
            <a:off x="8556775" y="4868450"/>
            <a:ext cx="548700" cy="2730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2pPr>
            <a:lvl3pPr marL="0" marR="0" lvl="2"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3pPr>
            <a:lvl4pPr marL="0" marR="0" lvl="3"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4pPr>
            <a:lvl5pPr marL="0" marR="0" lvl="4"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5pPr>
            <a:lvl6pPr marL="0" marR="0" lvl="5"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6pPr>
            <a:lvl7pPr marL="0" marR="0" lvl="6"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7pPr>
            <a:lvl8pPr marL="0" marR="0" lvl="7"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8pPr>
            <a:lvl9pPr marL="0" marR="0" lvl="8"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p:cSld name="CUSTOM">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311700" y="231021"/>
            <a:ext cx="8520600" cy="5649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0" name="Google Shape;160;p25"/>
          <p:cNvSpPr txBox="1">
            <a:spLocks noGrp="1"/>
          </p:cNvSpPr>
          <p:nvPr>
            <p:ph type="body" idx="1"/>
          </p:nvPr>
        </p:nvSpPr>
        <p:spPr>
          <a:xfrm>
            <a:off x="311150" y="1114425"/>
            <a:ext cx="8521800" cy="3533700"/>
          </a:xfrm>
          <a:prstGeom prst="rect">
            <a:avLst/>
          </a:prstGeom>
          <a:noFill/>
          <a:ln>
            <a:noFill/>
          </a:ln>
        </p:spPr>
        <p:txBody>
          <a:bodyPr spcFirstLastPara="1" wrap="square" lIns="91425" tIns="91425" rIns="91425" bIns="91425" anchor="t" anchorCtr="0">
            <a:noAutofit/>
          </a:bodyPr>
          <a:lstStyle>
            <a:lvl1pPr marL="457200" lvl="0" indent="-381000" algn="l" rtl="0">
              <a:lnSpc>
                <a:spcPct val="115000"/>
              </a:lnSpc>
              <a:spcBef>
                <a:spcPts val="600"/>
              </a:spcBef>
              <a:spcAft>
                <a:spcPts val="0"/>
              </a:spcAft>
              <a:buClr>
                <a:srgbClr val="595959"/>
              </a:buClr>
              <a:buSzPts val="2400"/>
              <a:buFont typeface="Arial"/>
              <a:buChar char="•"/>
              <a:defRPr sz="2400">
                <a:solidFill>
                  <a:srgbClr val="595959"/>
                </a:solidFill>
              </a:defRPr>
            </a:lvl1pPr>
            <a:lvl2pPr marL="914400" lvl="1" indent="-342900" algn="l" rtl="0">
              <a:lnSpc>
                <a:spcPct val="115000"/>
              </a:lnSpc>
              <a:spcBef>
                <a:spcPts val="0"/>
              </a:spcBef>
              <a:spcAft>
                <a:spcPts val="0"/>
              </a:spcAft>
              <a:buClr>
                <a:srgbClr val="595959"/>
              </a:buClr>
              <a:buSzPts val="1800"/>
              <a:buFont typeface="Arial"/>
              <a:buChar char="•"/>
              <a:defRPr sz="1800">
                <a:solidFill>
                  <a:srgbClr val="595959"/>
                </a:solidFill>
              </a:defRPr>
            </a:lvl2pPr>
            <a:lvl3pPr marL="1371600" lvl="2" indent="-342900" algn="l" rtl="0">
              <a:lnSpc>
                <a:spcPct val="115000"/>
              </a:lnSpc>
              <a:spcBef>
                <a:spcPts val="0"/>
              </a:spcBef>
              <a:spcAft>
                <a:spcPts val="0"/>
              </a:spcAft>
              <a:buClr>
                <a:srgbClr val="595959"/>
              </a:buClr>
              <a:buSzPts val="1800"/>
              <a:buFont typeface="Arial"/>
              <a:buChar char="•"/>
              <a:defRPr sz="1800">
                <a:solidFill>
                  <a:srgbClr val="595959"/>
                </a:solidFill>
              </a:defRPr>
            </a:lvl3pPr>
            <a:lvl4pPr marL="1828800" lvl="3" indent="-342900" algn="l" rtl="0">
              <a:lnSpc>
                <a:spcPct val="115000"/>
              </a:lnSpc>
              <a:spcBef>
                <a:spcPts val="0"/>
              </a:spcBef>
              <a:spcAft>
                <a:spcPts val="0"/>
              </a:spcAft>
              <a:buClr>
                <a:srgbClr val="595959"/>
              </a:buClr>
              <a:buSzPts val="1800"/>
              <a:buFont typeface="Arial"/>
              <a:buChar char="•"/>
              <a:defRPr sz="1800">
                <a:solidFill>
                  <a:srgbClr val="595959"/>
                </a:solidFill>
              </a:defRPr>
            </a:lvl4pPr>
            <a:lvl5pPr marL="2286000" lvl="4" indent="-342900" algn="l" rtl="0">
              <a:lnSpc>
                <a:spcPct val="115000"/>
              </a:lnSpc>
              <a:spcBef>
                <a:spcPts val="0"/>
              </a:spcBef>
              <a:spcAft>
                <a:spcPts val="0"/>
              </a:spcAft>
              <a:buClr>
                <a:srgbClr val="595959"/>
              </a:buClr>
              <a:buSzPts val="1800"/>
              <a:buFont typeface="Arial"/>
              <a:buChar char="•"/>
              <a:defRPr sz="1800">
                <a:solidFill>
                  <a:srgbClr val="595959"/>
                </a:solidFill>
              </a:defRPr>
            </a:lvl5pPr>
            <a:lvl6pPr marL="2743200" lvl="5" indent="-342900" algn="l" rtl="0">
              <a:lnSpc>
                <a:spcPct val="115000"/>
              </a:lnSpc>
              <a:spcBef>
                <a:spcPts val="0"/>
              </a:spcBef>
              <a:spcAft>
                <a:spcPts val="0"/>
              </a:spcAft>
              <a:buClr>
                <a:srgbClr val="595959"/>
              </a:buClr>
              <a:buSzPts val="1800"/>
              <a:buChar char="•"/>
              <a:defRPr>
                <a:solidFill>
                  <a:srgbClr val="595959"/>
                </a:solidFill>
              </a:defRPr>
            </a:lvl6pPr>
            <a:lvl7pPr marL="3200400" lvl="6" indent="-342900" algn="l" rtl="0">
              <a:lnSpc>
                <a:spcPct val="115000"/>
              </a:lnSpc>
              <a:spcBef>
                <a:spcPts val="0"/>
              </a:spcBef>
              <a:spcAft>
                <a:spcPts val="0"/>
              </a:spcAft>
              <a:buClr>
                <a:srgbClr val="595959"/>
              </a:buClr>
              <a:buSzPts val="1800"/>
              <a:buChar char="•"/>
              <a:defRPr>
                <a:solidFill>
                  <a:srgbClr val="595959"/>
                </a:solidFill>
              </a:defRPr>
            </a:lvl7pPr>
            <a:lvl8pPr marL="3657600" lvl="7" indent="-342900" algn="l" rtl="0">
              <a:lnSpc>
                <a:spcPct val="115000"/>
              </a:lnSpc>
              <a:spcBef>
                <a:spcPts val="0"/>
              </a:spcBef>
              <a:spcAft>
                <a:spcPts val="0"/>
              </a:spcAft>
              <a:buClr>
                <a:srgbClr val="595959"/>
              </a:buClr>
              <a:buSzPts val="1800"/>
              <a:buChar char="•"/>
              <a:defRPr>
                <a:solidFill>
                  <a:srgbClr val="595959"/>
                </a:solidFill>
              </a:defRPr>
            </a:lvl8pPr>
            <a:lvl9pPr marL="4114800" lvl="8" indent="-342900" algn="l" rtl="0">
              <a:lnSpc>
                <a:spcPct val="115000"/>
              </a:lnSpc>
              <a:spcBef>
                <a:spcPts val="0"/>
              </a:spcBef>
              <a:spcAft>
                <a:spcPts val="0"/>
              </a:spcAft>
              <a:buClr>
                <a:srgbClr val="595959"/>
              </a:buClr>
              <a:buSzPts val="1800"/>
              <a:buChar char="•"/>
              <a:defRPr>
                <a:solidFill>
                  <a:srgbClr val="595959"/>
                </a:solidFill>
              </a:defRPr>
            </a:lvl9pPr>
          </a:lstStyle>
          <a:p>
            <a:endParaRPr/>
          </a:p>
        </p:txBody>
      </p:sp>
      <p:sp>
        <p:nvSpPr>
          <p:cNvPr id="161" name="Google Shape;161;p25"/>
          <p:cNvSpPr txBox="1">
            <a:spLocks noGrp="1"/>
          </p:cNvSpPr>
          <p:nvPr>
            <p:ph type="sldNum" idx="12"/>
          </p:nvPr>
        </p:nvSpPr>
        <p:spPr>
          <a:xfrm>
            <a:off x="8556775" y="4868450"/>
            <a:ext cx="548700" cy="2730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2pPr>
            <a:lvl3pPr marL="0" marR="0" lvl="2"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3pPr>
            <a:lvl4pPr marL="0" marR="0" lvl="3"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4pPr>
            <a:lvl5pPr marL="0" marR="0" lvl="4"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5pPr>
            <a:lvl6pPr marL="0" marR="0" lvl="5"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6pPr>
            <a:lvl7pPr marL="0" marR="0" lvl="6"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7pPr>
            <a:lvl8pPr marL="0" marR="0" lvl="7"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8pPr>
            <a:lvl9pPr marL="0" marR="0" lvl="8"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62"/>
        <p:cNvGrpSpPr/>
        <p:nvPr/>
      </p:nvGrpSpPr>
      <p:grpSpPr>
        <a:xfrm>
          <a:off x="0" y="0"/>
          <a:ext cx="0" cy="0"/>
          <a:chOff x="0" y="0"/>
          <a:chExt cx="0" cy="0"/>
        </a:xfrm>
      </p:grpSpPr>
      <p:pic>
        <p:nvPicPr>
          <p:cNvPr id="163" name="Google Shape;163;p2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flipH="1">
            <a:off x="0" y="0"/>
            <a:ext cx="9144000" cy="5143500"/>
          </a:xfrm>
          <a:prstGeom prst="rect">
            <a:avLst/>
          </a:prstGeom>
          <a:noFill/>
          <a:ln>
            <a:noFill/>
          </a:ln>
        </p:spPr>
      </p:pic>
      <p:sp>
        <p:nvSpPr>
          <p:cNvPr id="164" name="Google Shape;164;p26"/>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65" name="Google Shape;165;p26"/>
          <p:cNvSpPr/>
          <p:nvPr/>
        </p:nvSpPr>
        <p:spPr>
          <a:xfrm>
            <a:off x="328343" y="2131439"/>
            <a:ext cx="4275600" cy="710700"/>
          </a:xfrm>
          <a:prstGeom prst="rect">
            <a:avLst/>
          </a:prstGeom>
          <a:solidFill>
            <a:srgbClr val="030A1C">
              <a:alpha val="733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66" name="Google Shape;166;p26"/>
          <p:cNvSpPr txBox="1">
            <a:spLocks noGrp="1"/>
          </p:cNvSpPr>
          <p:nvPr>
            <p:ph type="title"/>
          </p:nvPr>
        </p:nvSpPr>
        <p:spPr>
          <a:xfrm>
            <a:off x="328343" y="2103528"/>
            <a:ext cx="7539600" cy="738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dk1"/>
              </a:buClr>
              <a:buSzPts val="3000"/>
              <a:buFont typeface="Arial"/>
              <a:buNone/>
              <a:defRPr sz="4000" b="0" i="0" u="none" strike="noStrike" cap="none">
                <a:solidFill>
                  <a:schemeClr val="dk2"/>
                </a:solidFill>
                <a:latin typeface="Arial"/>
                <a:ea typeface="Arial"/>
                <a:cs typeface="Arial"/>
                <a:sym typeface="Arial"/>
              </a:defRPr>
            </a:lvl1pPr>
            <a:lvl2pPr lvl="1" indent="0" rtl="0">
              <a:spcBef>
                <a:spcPts val="0"/>
              </a:spcBef>
              <a:spcAft>
                <a:spcPts val="0"/>
              </a:spcAft>
              <a:buClr>
                <a:schemeClr val="dk1"/>
              </a:buClr>
              <a:buSzPts val="1800"/>
              <a:buFont typeface="Arial"/>
              <a:buNone/>
              <a:defRPr sz="2800">
                <a:solidFill>
                  <a:schemeClr val="dk1"/>
                </a:solidFill>
              </a:defRPr>
            </a:lvl2pPr>
            <a:lvl3pPr lvl="2" indent="0" rtl="0">
              <a:spcBef>
                <a:spcPts val="0"/>
              </a:spcBef>
              <a:spcAft>
                <a:spcPts val="0"/>
              </a:spcAft>
              <a:buClr>
                <a:schemeClr val="dk1"/>
              </a:buClr>
              <a:buSzPts val="1800"/>
              <a:buFont typeface="Arial"/>
              <a:buNone/>
              <a:defRPr sz="2800">
                <a:solidFill>
                  <a:schemeClr val="dk1"/>
                </a:solidFill>
              </a:defRPr>
            </a:lvl3pPr>
            <a:lvl4pPr lvl="3" indent="0" rtl="0">
              <a:spcBef>
                <a:spcPts val="0"/>
              </a:spcBef>
              <a:spcAft>
                <a:spcPts val="0"/>
              </a:spcAft>
              <a:buClr>
                <a:schemeClr val="dk1"/>
              </a:buClr>
              <a:buSzPts val="1800"/>
              <a:buFont typeface="Arial"/>
              <a:buNone/>
              <a:defRPr sz="2800">
                <a:solidFill>
                  <a:schemeClr val="dk1"/>
                </a:solidFill>
              </a:defRPr>
            </a:lvl4pPr>
            <a:lvl5pPr lvl="4" indent="0" rtl="0">
              <a:spcBef>
                <a:spcPts val="0"/>
              </a:spcBef>
              <a:spcAft>
                <a:spcPts val="0"/>
              </a:spcAft>
              <a:buClr>
                <a:schemeClr val="dk1"/>
              </a:buClr>
              <a:buSzPts val="1800"/>
              <a:buFont typeface="Arial"/>
              <a:buNone/>
              <a:defRPr sz="2800">
                <a:solidFill>
                  <a:schemeClr val="dk1"/>
                </a:solidFill>
              </a:defRPr>
            </a:lvl5pPr>
            <a:lvl6pPr lvl="5" indent="0" rtl="0">
              <a:spcBef>
                <a:spcPts val="0"/>
              </a:spcBef>
              <a:spcAft>
                <a:spcPts val="0"/>
              </a:spcAft>
              <a:buClr>
                <a:schemeClr val="dk1"/>
              </a:buClr>
              <a:buSzPts val="1800"/>
              <a:buFont typeface="Arial"/>
              <a:buNone/>
              <a:defRPr sz="2800">
                <a:solidFill>
                  <a:schemeClr val="dk1"/>
                </a:solidFill>
              </a:defRPr>
            </a:lvl6pPr>
            <a:lvl7pPr lvl="6" indent="0" rtl="0">
              <a:spcBef>
                <a:spcPts val="0"/>
              </a:spcBef>
              <a:spcAft>
                <a:spcPts val="0"/>
              </a:spcAft>
              <a:buClr>
                <a:schemeClr val="dk1"/>
              </a:buClr>
              <a:buSzPts val="1800"/>
              <a:buFont typeface="Arial"/>
              <a:buNone/>
              <a:defRPr sz="2800">
                <a:solidFill>
                  <a:schemeClr val="dk1"/>
                </a:solidFill>
              </a:defRPr>
            </a:lvl7pPr>
            <a:lvl8pPr lvl="7" indent="0" rtl="0">
              <a:spcBef>
                <a:spcPts val="0"/>
              </a:spcBef>
              <a:spcAft>
                <a:spcPts val="0"/>
              </a:spcAft>
              <a:buClr>
                <a:schemeClr val="dk1"/>
              </a:buClr>
              <a:buSzPts val="1800"/>
              <a:buFont typeface="Arial"/>
              <a:buNone/>
              <a:defRPr sz="2800">
                <a:solidFill>
                  <a:schemeClr val="dk1"/>
                </a:solidFill>
              </a:defRPr>
            </a:lvl8pPr>
            <a:lvl9pPr lvl="8" indent="0" rtl="0">
              <a:spcBef>
                <a:spcPts val="0"/>
              </a:spcBef>
              <a:spcAft>
                <a:spcPts val="0"/>
              </a:spcAft>
              <a:buClr>
                <a:schemeClr val="dk1"/>
              </a:buClr>
              <a:buSzPts val="1800"/>
              <a:buFont typeface="Arial"/>
              <a:buNone/>
              <a:defRPr sz="2800">
                <a:solidFill>
                  <a:schemeClr val="dk1"/>
                </a:solidFill>
              </a:defRPr>
            </a:lvl9pPr>
          </a:lstStyle>
          <a:p>
            <a:endParaRPr/>
          </a:p>
        </p:txBody>
      </p:sp>
      <p:sp>
        <p:nvSpPr>
          <p:cNvPr id="167" name="Google Shape;167;p26"/>
          <p:cNvSpPr/>
          <p:nvPr/>
        </p:nvSpPr>
        <p:spPr>
          <a:xfrm>
            <a:off x="328343" y="2897933"/>
            <a:ext cx="3987900" cy="691500"/>
          </a:xfrm>
          <a:prstGeom prst="rect">
            <a:avLst/>
          </a:prstGeom>
          <a:solidFill>
            <a:srgbClr val="030A1C">
              <a:alpha val="7333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68" name="Google Shape;168;p26"/>
          <p:cNvSpPr txBox="1">
            <a:spLocks noGrp="1"/>
          </p:cNvSpPr>
          <p:nvPr>
            <p:ph type="body" idx="1"/>
          </p:nvPr>
        </p:nvSpPr>
        <p:spPr>
          <a:xfrm>
            <a:off x="328762" y="2897538"/>
            <a:ext cx="3987600" cy="6921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chemeClr val="dk2"/>
              </a:buClr>
              <a:buSzPts val="2000"/>
              <a:buFont typeface="Arial"/>
              <a:buNone/>
              <a:defRPr sz="1700" b="0" i="0" u="none" strike="noStrike" cap="none">
                <a:solidFill>
                  <a:schemeClr val="dk2"/>
                </a:solidFill>
                <a:latin typeface="Arial"/>
                <a:ea typeface="Arial"/>
                <a:cs typeface="Arial"/>
                <a:sym typeface="Arial"/>
              </a:defRPr>
            </a:lvl1pPr>
            <a:lvl2pPr marL="914400" marR="0" lvl="1" indent="-228600" algn="l" rtl="0">
              <a:lnSpc>
                <a:spcPct val="115000"/>
              </a:lnSpc>
              <a:spcBef>
                <a:spcPts val="0"/>
              </a:spcBef>
              <a:spcAft>
                <a:spcPts val="0"/>
              </a:spcAft>
              <a:buClr>
                <a:schemeClr val="dk2"/>
              </a:buClr>
              <a:buSzPts val="18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600"/>
              <a:buFont typeface="Arial"/>
              <a:buNone/>
              <a:defRPr sz="1400" b="0" i="0" u="none" strike="noStrike" cap="none">
                <a:solidFill>
                  <a:schemeClr val="dk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600"/>
              <a:buFont typeface="Arial"/>
              <a:buNone/>
              <a:defRPr sz="1400" b="0" i="0" u="none" strike="noStrike" cap="none">
                <a:solidFill>
                  <a:schemeClr val="dk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600"/>
              <a:buFont typeface="Arial"/>
              <a:buNone/>
              <a:defRPr sz="1400" b="0" i="0" u="none" strike="noStrike" cap="none">
                <a:solidFill>
                  <a:schemeClr val="dk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20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20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20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2000"/>
              <a:buFont typeface="Arial"/>
              <a:buNone/>
              <a:defRPr sz="1400" b="0" i="0" u="none" strike="noStrike" cap="none">
                <a:solidFill>
                  <a:schemeClr val="dk2"/>
                </a:solidFill>
                <a:latin typeface="Arial"/>
                <a:ea typeface="Arial"/>
                <a:cs typeface="Arial"/>
                <a:sym typeface="Arial"/>
              </a:defRPr>
            </a:lvl9pPr>
          </a:lstStyle>
          <a:p>
            <a:endParaRPr/>
          </a:p>
        </p:txBody>
      </p:sp>
      <p:sp>
        <p:nvSpPr>
          <p:cNvPr id="169" name="Google Shape;169;p26"/>
          <p:cNvSpPr txBox="1">
            <a:spLocks noGrp="1"/>
          </p:cNvSpPr>
          <p:nvPr>
            <p:ph type="body" idx="2"/>
          </p:nvPr>
        </p:nvSpPr>
        <p:spPr>
          <a:xfrm>
            <a:off x="328612" y="3725262"/>
            <a:ext cx="3987900" cy="4524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chemeClr val="dk2"/>
              </a:buClr>
              <a:buSzPts val="2000"/>
              <a:buFont typeface="Arial"/>
              <a:buNone/>
              <a:defRPr sz="1800" b="0" i="0" u="none" strike="noStrike" cap="none">
                <a:solidFill>
                  <a:schemeClr val="dk2"/>
                </a:solidFill>
                <a:latin typeface="Arial"/>
                <a:ea typeface="Arial"/>
                <a:cs typeface="Arial"/>
                <a:sym typeface="Arial"/>
              </a:defRPr>
            </a:lvl1pPr>
            <a:lvl2pPr marL="914400" marR="0" lvl="1" indent="-228600" algn="l" rtl="0">
              <a:lnSpc>
                <a:spcPct val="115000"/>
              </a:lnSpc>
              <a:spcBef>
                <a:spcPts val="1600"/>
              </a:spcBef>
              <a:spcAft>
                <a:spcPts val="0"/>
              </a:spcAft>
              <a:buClr>
                <a:schemeClr val="dk2"/>
              </a:buClr>
              <a:buSzPts val="18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600"/>
              <a:buFont typeface="Arial"/>
              <a:buNone/>
              <a:defRPr sz="1400" b="0" i="0" u="none" strike="noStrike" cap="none">
                <a:solidFill>
                  <a:schemeClr val="dk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600"/>
              <a:buFont typeface="Arial"/>
              <a:buNone/>
              <a:defRPr sz="1400" b="0" i="0" u="none" strike="noStrike" cap="none">
                <a:solidFill>
                  <a:schemeClr val="dk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600"/>
              <a:buFont typeface="Arial"/>
              <a:buNone/>
              <a:defRPr sz="1400" b="0" i="0" u="none" strike="noStrike" cap="none">
                <a:solidFill>
                  <a:schemeClr val="dk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20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20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20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2000"/>
              <a:buFont typeface="Arial"/>
              <a:buNone/>
              <a:defRPr sz="1400" b="0" i="0" u="none" strike="noStrike" cap="none">
                <a:solidFill>
                  <a:schemeClr val="dk2"/>
                </a:solidFill>
                <a:latin typeface="Arial"/>
                <a:ea typeface="Arial"/>
                <a:cs typeface="Arial"/>
                <a:sym typeface="Arial"/>
              </a:defRPr>
            </a:lvl9pPr>
          </a:lstStyle>
          <a:p>
            <a:endParaRPr/>
          </a:p>
        </p:txBody>
      </p:sp>
      <p:pic>
        <p:nvPicPr>
          <p:cNvPr id="170" name="Google Shape;170;p2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28343" y="318681"/>
            <a:ext cx="3063900" cy="6081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F6F6F6"/>
        </a:solidFill>
        <a:effectLst/>
      </p:bgPr>
    </p:bg>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dk1"/>
              </a:buClr>
              <a:buSzPts val="3000"/>
              <a:buFont typeface="Arial"/>
              <a:buNone/>
              <a:defRPr sz="3200" b="0" i="0" u="none" strike="noStrike" cap="none">
                <a:solidFill>
                  <a:srgbClr val="333333"/>
                </a:solidFill>
                <a:latin typeface="Arial"/>
                <a:ea typeface="Arial"/>
                <a:cs typeface="Arial"/>
                <a:sym typeface="Arial"/>
              </a:defRPr>
            </a:lvl1pPr>
            <a:lvl2pPr lvl="1" indent="0" rtl="0">
              <a:spcBef>
                <a:spcPts val="0"/>
              </a:spcBef>
              <a:spcAft>
                <a:spcPts val="0"/>
              </a:spcAft>
              <a:buClr>
                <a:schemeClr val="dk1"/>
              </a:buClr>
              <a:buSzPts val="1800"/>
              <a:buFont typeface="Arial"/>
              <a:buNone/>
              <a:defRPr sz="2800">
                <a:solidFill>
                  <a:schemeClr val="dk1"/>
                </a:solidFill>
              </a:defRPr>
            </a:lvl2pPr>
            <a:lvl3pPr lvl="2" indent="0" rtl="0">
              <a:spcBef>
                <a:spcPts val="0"/>
              </a:spcBef>
              <a:spcAft>
                <a:spcPts val="0"/>
              </a:spcAft>
              <a:buClr>
                <a:schemeClr val="dk1"/>
              </a:buClr>
              <a:buSzPts val="1800"/>
              <a:buFont typeface="Arial"/>
              <a:buNone/>
              <a:defRPr sz="2800">
                <a:solidFill>
                  <a:schemeClr val="dk1"/>
                </a:solidFill>
              </a:defRPr>
            </a:lvl3pPr>
            <a:lvl4pPr lvl="3" indent="0" rtl="0">
              <a:spcBef>
                <a:spcPts val="0"/>
              </a:spcBef>
              <a:spcAft>
                <a:spcPts val="0"/>
              </a:spcAft>
              <a:buClr>
                <a:schemeClr val="dk1"/>
              </a:buClr>
              <a:buSzPts val="1800"/>
              <a:buFont typeface="Arial"/>
              <a:buNone/>
              <a:defRPr sz="2800">
                <a:solidFill>
                  <a:schemeClr val="dk1"/>
                </a:solidFill>
              </a:defRPr>
            </a:lvl4pPr>
            <a:lvl5pPr lvl="4" indent="0" rtl="0">
              <a:spcBef>
                <a:spcPts val="0"/>
              </a:spcBef>
              <a:spcAft>
                <a:spcPts val="0"/>
              </a:spcAft>
              <a:buClr>
                <a:schemeClr val="dk1"/>
              </a:buClr>
              <a:buSzPts val="1800"/>
              <a:buFont typeface="Arial"/>
              <a:buNone/>
              <a:defRPr sz="2800">
                <a:solidFill>
                  <a:schemeClr val="dk1"/>
                </a:solidFill>
              </a:defRPr>
            </a:lvl5pPr>
            <a:lvl6pPr lvl="5" indent="0" rtl="0">
              <a:spcBef>
                <a:spcPts val="0"/>
              </a:spcBef>
              <a:spcAft>
                <a:spcPts val="0"/>
              </a:spcAft>
              <a:buClr>
                <a:schemeClr val="dk1"/>
              </a:buClr>
              <a:buSzPts val="1800"/>
              <a:buFont typeface="Arial"/>
              <a:buNone/>
              <a:defRPr sz="2800">
                <a:solidFill>
                  <a:schemeClr val="dk1"/>
                </a:solidFill>
              </a:defRPr>
            </a:lvl6pPr>
            <a:lvl7pPr lvl="6" indent="0" rtl="0">
              <a:spcBef>
                <a:spcPts val="0"/>
              </a:spcBef>
              <a:spcAft>
                <a:spcPts val="0"/>
              </a:spcAft>
              <a:buClr>
                <a:schemeClr val="dk1"/>
              </a:buClr>
              <a:buSzPts val="1800"/>
              <a:buFont typeface="Arial"/>
              <a:buNone/>
              <a:defRPr sz="2800">
                <a:solidFill>
                  <a:schemeClr val="dk1"/>
                </a:solidFill>
              </a:defRPr>
            </a:lvl7pPr>
            <a:lvl8pPr lvl="7" indent="0" rtl="0">
              <a:spcBef>
                <a:spcPts val="0"/>
              </a:spcBef>
              <a:spcAft>
                <a:spcPts val="0"/>
              </a:spcAft>
              <a:buClr>
                <a:schemeClr val="dk1"/>
              </a:buClr>
              <a:buSzPts val="1800"/>
              <a:buFont typeface="Arial"/>
              <a:buNone/>
              <a:defRPr sz="2800">
                <a:solidFill>
                  <a:schemeClr val="dk1"/>
                </a:solidFill>
              </a:defRPr>
            </a:lvl8pPr>
            <a:lvl9pPr lvl="8" indent="0" rtl="0">
              <a:spcBef>
                <a:spcPts val="0"/>
              </a:spcBef>
              <a:spcAft>
                <a:spcPts val="0"/>
              </a:spcAft>
              <a:buClr>
                <a:schemeClr val="dk1"/>
              </a:buClr>
              <a:buSzPts val="1800"/>
              <a:buFont typeface="Arial"/>
              <a:buNone/>
              <a:defRPr sz="2800">
                <a:solidFill>
                  <a:schemeClr val="dk1"/>
                </a:solidFill>
              </a:defRPr>
            </a:lvl9pPr>
          </a:lstStyle>
          <a:p>
            <a:endParaRPr/>
          </a:p>
        </p:txBody>
      </p:sp>
      <p:sp>
        <p:nvSpPr>
          <p:cNvPr id="173" name="Google Shape;173;p27"/>
          <p:cNvSpPr txBox="1">
            <a:spLocks noGrp="1"/>
          </p:cNvSpPr>
          <p:nvPr>
            <p:ph type="sldNum" idx="12"/>
          </p:nvPr>
        </p:nvSpPr>
        <p:spPr>
          <a:xfrm>
            <a:off x="8556782" y="4648251"/>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434343"/>
              </a:buClr>
              <a:buFont typeface="Arial"/>
              <a:buNone/>
              <a:defRPr sz="1000" b="0" i="0" u="none" strike="noStrike" cap="none">
                <a:solidFill>
                  <a:srgbClr val="434343"/>
                </a:solidFill>
                <a:latin typeface="Arial"/>
                <a:ea typeface="Arial"/>
                <a:cs typeface="Arial"/>
                <a:sym typeface="Arial"/>
              </a:defRPr>
            </a:lvl1pPr>
            <a:lvl2pPr marL="0" marR="0" lvl="1" indent="0" algn="l" rtl="0">
              <a:lnSpc>
                <a:spcPct val="100000"/>
              </a:lnSpc>
              <a:spcBef>
                <a:spcPts val="0"/>
              </a:spcBef>
              <a:spcAft>
                <a:spcPts val="0"/>
              </a:spcAft>
              <a:buClr>
                <a:srgbClr val="434343"/>
              </a:buClr>
              <a:buFont typeface="Arial"/>
              <a:buNone/>
              <a:defRPr sz="1000" b="0" i="0" u="none" strike="noStrike" cap="none">
                <a:solidFill>
                  <a:srgbClr val="434343"/>
                </a:solidFill>
                <a:latin typeface="Arial"/>
                <a:ea typeface="Arial"/>
                <a:cs typeface="Arial"/>
                <a:sym typeface="Arial"/>
              </a:defRPr>
            </a:lvl2pPr>
            <a:lvl3pPr marL="0" marR="0" lvl="2" indent="0" algn="l" rtl="0">
              <a:lnSpc>
                <a:spcPct val="100000"/>
              </a:lnSpc>
              <a:spcBef>
                <a:spcPts val="0"/>
              </a:spcBef>
              <a:spcAft>
                <a:spcPts val="0"/>
              </a:spcAft>
              <a:buClr>
                <a:srgbClr val="434343"/>
              </a:buClr>
              <a:buFont typeface="Arial"/>
              <a:buNone/>
              <a:defRPr sz="1000" b="0" i="0" u="none" strike="noStrike" cap="none">
                <a:solidFill>
                  <a:srgbClr val="434343"/>
                </a:solidFill>
                <a:latin typeface="Arial"/>
                <a:ea typeface="Arial"/>
                <a:cs typeface="Arial"/>
                <a:sym typeface="Arial"/>
              </a:defRPr>
            </a:lvl3pPr>
            <a:lvl4pPr marL="0" marR="0" lvl="3" indent="0" algn="l" rtl="0">
              <a:lnSpc>
                <a:spcPct val="100000"/>
              </a:lnSpc>
              <a:spcBef>
                <a:spcPts val="0"/>
              </a:spcBef>
              <a:spcAft>
                <a:spcPts val="0"/>
              </a:spcAft>
              <a:buClr>
                <a:srgbClr val="434343"/>
              </a:buClr>
              <a:buFont typeface="Arial"/>
              <a:buNone/>
              <a:defRPr sz="1000" b="0" i="0" u="none" strike="noStrike" cap="none">
                <a:solidFill>
                  <a:srgbClr val="434343"/>
                </a:solidFill>
                <a:latin typeface="Arial"/>
                <a:ea typeface="Arial"/>
                <a:cs typeface="Arial"/>
                <a:sym typeface="Arial"/>
              </a:defRPr>
            </a:lvl4pPr>
            <a:lvl5pPr marL="0" marR="0" lvl="4" indent="0" algn="l" rtl="0">
              <a:lnSpc>
                <a:spcPct val="100000"/>
              </a:lnSpc>
              <a:spcBef>
                <a:spcPts val="0"/>
              </a:spcBef>
              <a:spcAft>
                <a:spcPts val="0"/>
              </a:spcAft>
              <a:buClr>
                <a:srgbClr val="434343"/>
              </a:buClr>
              <a:buFont typeface="Arial"/>
              <a:buNone/>
              <a:defRPr sz="1000" b="0" i="0" u="none" strike="noStrike" cap="none">
                <a:solidFill>
                  <a:srgbClr val="434343"/>
                </a:solidFill>
                <a:latin typeface="Arial"/>
                <a:ea typeface="Arial"/>
                <a:cs typeface="Arial"/>
                <a:sym typeface="Arial"/>
              </a:defRPr>
            </a:lvl5pPr>
            <a:lvl6pPr marL="0" marR="0" lvl="5" indent="0" algn="l" rtl="0">
              <a:lnSpc>
                <a:spcPct val="100000"/>
              </a:lnSpc>
              <a:spcBef>
                <a:spcPts val="0"/>
              </a:spcBef>
              <a:spcAft>
                <a:spcPts val="0"/>
              </a:spcAft>
              <a:buClr>
                <a:srgbClr val="434343"/>
              </a:buClr>
              <a:buFont typeface="Arial"/>
              <a:buNone/>
              <a:defRPr sz="1000" b="0" i="0" u="none" strike="noStrike" cap="none">
                <a:solidFill>
                  <a:srgbClr val="434343"/>
                </a:solidFill>
                <a:latin typeface="Arial"/>
                <a:ea typeface="Arial"/>
                <a:cs typeface="Arial"/>
                <a:sym typeface="Arial"/>
              </a:defRPr>
            </a:lvl6pPr>
            <a:lvl7pPr marL="0" marR="0" lvl="6" indent="0" algn="l" rtl="0">
              <a:lnSpc>
                <a:spcPct val="100000"/>
              </a:lnSpc>
              <a:spcBef>
                <a:spcPts val="0"/>
              </a:spcBef>
              <a:spcAft>
                <a:spcPts val="0"/>
              </a:spcAft>
              <a:buClr>
                <a:srgbClr val="434343"/>
              </a:buClr>
              <a:buFont typeface="Arial"/>
              <a:buNone/>
              <a:defRPr sz="1000" b="0" i="0" u="none" strike="noStrike" cap="none">
                <a:solidFill>
                  <a:srgbClr val="434343"/>
                </a:solidFill>
                <a:latin typeface="Arial"/>
                <a:ea typeface="Arial"/>
                <a:cs typeface="Arial"/>
                <a:sym typeface="Arial"/>
              </a:defRPr>
            </a:lvl7pPr>
            <a:lvl8pPr marL="0" marR="0" lvl="7" indent="0" algn="l" rtl="0">
              <a:lnSpc>
                <a:spcPct val="100000"/>
              </a:lnSpc>
              <a:spcBef>
                <a:spcPts val="0"/>
              </a:spcBef>
              <a:spcAft>
                <a:spcPts val="0"/>
              </a:spcAft>
              <a:buClr>
                <a:srgbClr val="434343"/>
              </a:buClr>
              <a:buFont typeface="Arial"/>
              <a:buNone/>
              <a:defRPr sz="1000" b="0" i="0" u="none" strike="noStrike" cap="none">
                <a:solidFill>
                  <a:srgbClr val="434343"/>
                </a:solidFill>
                <a:latin typeface="Arial"/>
                <a:ea typeface="Arial"/>
                <a:cs typeface="Arial"/>
                <a:sym typeface="Arial"/>
              </a:defRPr>
            </a:lvl8pPr>
            <a:lvl9pPr marL="0" marR="0" lvl="8" indent="0" algn="l" rtl="0">
              <a:lnSpc>
                <a:spcPct val="100000"/>
              </a:lnSpc>
              <a:spcBef>
                <a:spcPts val="0"/>
              </a:spcBef>
              <a:spcAft>
                <a:spcPts val="0"/>
              </a:spcAft>
              <a:buClr>
                <a:srgbClr val="434343"/>
              </a:buClr>
              <a:buFont typeface="Arial"/>
              <a:buNone/>
              <a:defRPr sz="1000" b="0" i="0" u="none" strike="noStrike" cap="none">
                <a:solidFill>
                  <a:srgbClr val="434343"/>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174" name="Google Shape;174;p27"/>
          <p:cNvSpPr txBox="1">
            <a:spLocks noGrp="1"/>
          </p:cNvSpPr>
          <p:nvPr>
            <p:ph type="ftr" idx="11"/>
          </p:nvPr>
        </p:nvSpPr>
        <p:spPr>
          <a:xfrm>
            <a:off x="2387016" y="4703626"/>
            <a:ext cx="4370100" cy="2745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lt2"/>
              </a:buClr>
              <a:buSzPts val="1400"/>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7"/>
          <p:cNvSpPr txBox="1">
            <a:spLocks noGrp="1"/>
          </p:cNvSpPr>
          <p:nvPr>
            <p:ph type="body" idx="1"/>
          </p:nvPr>
        </p:nvSpPr>
        <p:spPr>
          <a:xfrm>
            <a:off x="311145" y="1204912"/>
            <a:ext cx="8521200" cy="31821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chemeClr val="dk2"/>
              </a:buClr>
              <a:buSzPts val="2000"/>
              <a:buFont typeface="Arial"/>
              <a:buNone/>
              <a:defRPr sz="1800" b="0" i="0" u="none" strike="noStrike" cap="none">
                <a:solidFill>
                  <a:schemeClr val="lt2"/>
                </a:solidFill>
                <a:latin typeface="Arial"/>
                <a:ea typeface="Arial"/>
                <a:cs typeface="Arial"/>
                <a:sym typeface="Arial"/>
              </a:defRPr>
            </a:lvl1pPr>
            <a:lvl2pPr marL="914400" marR="0" lvl="1" indent="-228600" algn="l" rtl="0">
              <a:lnSpc>
                <a:spcPct val="115000"/>
              </a:lnSpc>
              <a:spcBef>
                <a:spcPts val="1600"/>
              </a:spcBef>
              <a:spcAft>
                <a:spcPts val="0"/>
              </a:spcAft>
              <a:buClr>
                <a:schemeClr val="dk2"/>
              </a:buClr>
              <a:buSzPts val="1800"/>
              <a:buFont typeface="Arial"/>
              <a:buNone/>
              <a:defRPr sz="1400" b="0" i="0" u="none" strike="noStrike" cap="none">
                <a:solidFill>
                  <a:schemeClr val="lt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600"/>
              <a:buFont typeface="Arial"/>
              <a:buNone/>
              <a:defRPr sz="1400" b="0" i="0" u="none" strike="noStrike" cap="none">
                <a:solidFill>
                  <a:schemeClr val="lt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600"/>
              <a:buFont typeface="Arial"/>
              <a:buNone/>
              <a:defRPr sz="1400" b="0" i="0" u="none" strike="noStrike" cap="none">
                <a:solidFill>
                  <a:schemeClr val="lt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600"/>
              <a:buFont typeface="Arial"/>
              <a:buNone/>
              <a:defRPr sz="1400" b="0" i="0" u="none" strike="noStrike" cap="none">
                <a:solidFill>
                  <a:schemeClr val="lt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20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20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20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2000"/>
              <a:buFont typeface="Arial"/>
              <a:buNone/>
              <a:defRPr sz="1400" b="0" i="0" u="none" strike="noStrike" cap="none">
                <a:solidFill>
                  <a:schemeClr val="dk2"/>
                </a:solidFill>
                <a:latin typeface="Arial"/>
                <a:ea typeface="Arial"/>
                <a:cs typeface="Arial"/>
                <a:sym typeface="Arial"/>
              </a:defRPr>
            </a:lvl9pPr>
          </a:lstStyle>
          <a:p>
            <a:endParaRPr/>
          </a:p>
        </p:txBody>
      </p:sp>
      <p:pic>
        <p:nvPicPr>
          <p:cNvPr id="176" name="Google Shape;176;p2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412745" y="4588196"/>
            <a:ext cx="1576200" cy="3129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_Custom Layout">
  <p:cSld name="3_Custom Layout">
    <p:bg>
      <p:bgPr>
        <a:blipFill rotWithShape="1">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77"/>
        <p:cNvGrpSpPr/>
        <p:nvPr/>
      </p:nvGrpSpPr>
      <p:grpSpPr>
        <a:xfrm>
          <a:off x="0" y="0"/>
          <a:ext cx="0" cy="0"/>
          <a:chOff x="0" y="0"/>
          <a:chExt cx="0" cy="0"/>
        </a:xfrm>
      </p:grpSpPr>
      <p:pic>
        <p:nvPicPr>
          <p:cNvPr id="178" name="Google Shape;178;p2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15950" y="4308350"/>
            <a:ext cx="3239699" cy="7863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6"/>
        <p:cNvGrpSpPr/>
        <p:nvPr/>
      </p:nvGrpSpPr>
      <p:grpSpPr>
        <a:xfrm>
          <a:off x="0" y="0"/>
          <a:ext cx="0" cy="0"/>
          <a:chOff x="0" y="0"/>
          <a:chExt cx="0" cy="0"/>
        </a:xfrm>
      </p:grpSpPr>
      <p:pic>
        <p:nvPicPr>
          <p:cNvPr id="27" name="Google Shape;27;p4"/>
          <p:cNvPicPr preferRelativeResize="0"/>
          <p:nvPr/>
        </p:nvPicPr>
        <p:blipFill rotWithShape="1">
          <a:blip r:embed="rId2" cstate="screen">
            <a:alphaModFix/>
            <a:extLst>
              <a:ext uri="{28A0092B-C50C-407E-A947-70E740481C1C}">
                <a14:useLocalDpi xmlns:a14="http://schemas.microsoft.com/office/drawing/2010/main"/>
              </a:ext>
            </a:extLst>
          </a:blip>
          <a:srcRect l="10532"/>
          <a:stretch/>
        </p:blipFill>
        <p:spPr>
          <a:xfrm>
            <a:off x="0" y="0"/>
            <a:ext cx="8180917" cy="5143499"/>
          </a:xfrm>
          <a:prstGeom prst="rect">
            <a:avLst/>
          </a:prstGeom>
          <a:noFill/>
          <a:ln>
            <a:noFill/>
          </a:ln>
        </p:spPr>
      </p:pic>
      <p:sp>
        <p:nvSpPr>
          <p:cNvPr id="28" name="Google Shape;28;p4"/>
          <p:cNvSpPr txBox="1">
            <a:spLocks noGrp="1"/>
          </p:cNvSpPr>
          <p:nvPr>
            <p:ph type="ctrTitle"/>
          </p:nvPr>
        </p:nvSpPr>
        <p:spPr>
          <a:xfrm>
            <a:off x="4553842" y="1643174"/>
            <a:ext cx="4185557" cy="131683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rgbClr val="3664AD"/>
              </a:buClr>
              <a:buSzPts val="4200"/>
              <a:buFont typeface="Gill Sans"/>
              <a:buNone/>
              <a:defRPr sz="4200" b="0" i="0" u="none" strike="noStrike" cap="non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29" name="Google Shape;29;p4"/>
          <p:cNvSpPr txBox="1">
            <a:spLocks noGrp="1"/>
          </p:cNvSpPr>
          <p:nvPr>
            <p:ph type="subTitle" idx="1"/>
          </p:nvPr>
        </p:nvSpPr>
        <p:spPr>
          <a:xfrm>
            <a:off x="4571983" y="3005359"/>
            <a:ext cx="4185557" cy="605064"/>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360"/>
              </a:spcBef>
              <a:spcAft>
                <a:spcPts val="0"/>
              </a:spcAft>
              <a:buClr>
                <a:srgbClr val="7F7F7F"/>
              </a:buClr>
              <a:buSzPts val="1800"/>
              <a:buFont typeface="Arial"/>
              <a:buNone/>
              <a:defRPr sz="1800" b="0" i="1" u="none" strike="noStrike" cap="none">
                <a:solidFill>
                  <a:srgbClr val="7F7F7F"/>
                </a:solidFill>
                <a:latin typeface="Gill Sans"/>
                <a:ea typeface="Gill Sans"/>
                <a:cs typeface="Gill Sans"/>
                <a:sym typeface="Gill Sans"/>
              </a:defRPr>
            </a:lvl1pPr>
            <a:lvl2pPr marR="0" lvl="1" algn="ctr">
              <a:lnSpc>
                <a:spcPct val="100000"/>
              </a:lnSpc>
              <a:spcBef>
                <a:spcPts val="360"/>
              </a:spcBef>
              <a:spcAft>
                <a:spcPts val="0"/>
              </a:spcAft>
              <a:buClr>
                <a:srgbClr val="888888"/>
              </a:buClr>
              <a:buSzPts val="1800"/>
              <a:buFont typeface="Arial"/>
              <a:buNone/>
              <a:defRPr sz="1800" b="0" i="0" u="none" strike="noStrike" cap="none">
                <a:solidFill>
                  <a:srgbClr val="888888"/>
                </a:solidFill>
                <a:latin typeface="Gill Sans"/>
                <a:ea typeface="Gill Sans"/>
                <a:cs typeface="Gill Sans"/>
                <a:sym typeface="Gill Sans"/>
              </a:defRPr>
            </a:lvl2pPr>
            <a:lvl3pPr marR="0" lvl="2" algn="ctr">
              <a:lnSpc>
                <a:spcPct val="100000"/>
              </a:lnSpc>
              <a:spcBef>
                <a:spcPts val="320"/>
              </a:spcBef>
              <a:spcAft>
                <a:spcPts val="0"/>
              </a:spcAft>
              <a:buClr>
                <a:srgbClr val="888888"/>
              </a:buClr>
              <a:buSzPts val="1600"/>
              <a:buFont typeface="Arial"/>
              <a:buNone/>
              <a:defRPr sz="1600" b="0" i="0" u="none" strike="noStrike" cap="none">
                <a:solidFill>
                  <a:srgbClr val="888888"/>
                </a:solidFill>
                <a:latin typeface="Gill Sans"/>
                <a:ea typeface="Gill Sans"/>
                <a:cs typeface="Gill Sans"/>
                <a:sym typeface="Gill Sans"/>
              </a:defRPr>
            </a:lvl3pPr>
            <a:lvl4pPr marR="0" lvl="3" algn="ctr">
              <a:lnSpc>
                <a:spcPct val="100000"/>
              </a:lnSpc>
              <a:spcBef>
                <a:spcPts val="320"/>
              </a:spcBef>
              <a:spcAft>
                <a:spcPts val="0"/>
              </a:spcAft>
              <a:buClr>
                <a:srgbClr val="888888"/>
              </a:buClr>
              <a:buSzPts val="1600"/>
              <a:buFont typeface="Arial"/>
              <a:buNone/>
              <a:defRPr sz="1600" b="0" i="0" u="none" strike="noStrike" cap="none">
                <a:solidFill>
                  <a:srgbClr val="888888"/>
                </a:solidFill>
                <a:latin typeface="Gill Sans"/>
                <a:ea typeface="Gill Sans"/>
                <a:cs typeface="Gill Sans"/>
                <a:sym typeface="Gill Sans"/>
              </a:defRPr>
            </a:lvl4pPr>
            <a:lvl5pPr marR="0" lvl="4" algn="ctr">
              <a:lnSpc>
                <a:spcPct val="100000"/>
              </a:lnSpc>
              <a:spcBef>
                <a:spcPts val="320"/>
              </a:spcBef>
              <a:spcAft>
                <a:spcPts val="0"/>
              </a:spcAft>
              <a:buClr>
                <a:srgbClr val="888888"/>
              </a:buClr>
              <a:buSzPts val="1600"/>
              <a:buFont typeface="Arial"/>
              <a:buNone/>
              <a:defRPr sz="1600" b="0" i="0" u="none" strike="noStrike" cap="none">
                <a:solidFill>
                  <a:srgbClr val="888888"/>
                </a:solidFill>
                <a:latin typeface="Gill Sans"/>
                <a:ea typeface="Gill Sans"/>
                <a:cs typeface="Gill Sans"/>
                <a:sym typeface="Gill Sans"/>
              </a:defRPr>
            </a:lvl5pPr>
            <a:lvl6pPr marR="0" lvl="5"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30" name="Google Shape;30;p4"/>
          <p:cNvPicPr preferRelativeResize="0"/>
          <p:nvPr/>
        </p:nvPicPr>
        <p:blipFill rotWithShape="1">
          <a:blip r:embed="rId3">
            <a:alphaModFix/>
          </a:blip>
          <a:srcRect/>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664AD"/>
              </a:solidFill>
              <a:latin typeface="Arial"/>
              <a:ea typeface="Arial"/>
              <a:cs typeface="Arial"/>
              <a:sym typeface="Arial"/>
            </a:endParaRPr>
          </a:p>
        </p:txBody>
      </p:sp>
      <p:sp>
        <p:nvSpPr>
          <p:cNvPr id="33" name="Google Shape;33;p5"/>
          <p:cNvSpPr txBox="1">
            <a:spLocks noGrp="1"/>
          </p:cNvSpPr>
          <p:nvPr>
            <p:ph type="title"/>
          </p:nvPr>
        </p:nvSpPr>
        <p:spPr>
          <a:xfrm>
            <a:off x="333993" y="159442"/>
            <a:ext cx="7893793" cy="447164"/>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pic>
        <p:nvPicPr>
          <p:cNvPr id="34" name="Google Shape;34;p5"/>
          <p:cNvPicPr preferRelativeResize="0"/>
          <p:nvPr/>
        </p:nvPicPr>
        <p:blipFill rotWithShape="1">
          <a:blip r:embed="rId2" cstate="screen">
            <a:alphaModFix amt="6000"/>
            <a:extLst>
              <a:ext uri="{28A0092B-C50C-407E-A947-70E740481C1C}">
                <a14:useLocalDpi xmlns:a14="http://schemas.microsoft.com/office/drawing/2010/main"/>
              </a:ext>
            </a:extLst>
          </a:blip>
          <a:srcRect l="17595"/>
          <a:stretch/>
        </p:blipFill>
        <p:spPr>
          <a:xfrm>
            <a:off x="0" y="775759"/>
            <a:ext cx="6393973" cy="4364562"/>
          </a:xfrm>
          <a:prstGeom prst="rect">
            <a:avLst/>
          </a:prstGeom>
          <a:noFill/>
          <a:ln>
            <a:noFill/>
          </a:ln>
        </p:spPr>
      </p:pic>
      <p:sp>
        <p:nvSpPr>
          <p:cNvPr id="35" name="Google Shape;35;p5"/>
          <p:cNvSpPr txBox="1">
            <a:spLocks noGrp="1"/>
          </p:cNvSpPr>
          <p:nvPr>
            <p:ph type="body" idx="1"/>
          </p:nvPr>
        </p:nvSpPr>
        <p:spPr>
          <a:xfrm>
            <a:off x="317500" y="943429"/>
            <a:ext cx="8369300" cy="700314"/>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400"/>
              </a:spcBef>
              <a:spcAft>
                <a:spcPts val="0"/>
              </a:spcAft>
              <a:buSzPts val="1800"/>
              <a:buChar char="•"/>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20"/>
              </a:spcBef>
              <a:spcAft>
                <a:spcPts val="0"/>
              </a:spcAft>
              <a:buSzPts val="1800"/>
              <a:buChar char="•"/>
              <a:defRPr/>
            </a:lvl3pPr>
            <a:lvl4pPr marL="1828800" lvl="3" indent="-342900" algn="l">
              <a:lnSpc>
                <a:spcPct val="100000"/>
              </a:lnSpc>
              <a:spcBef>
                <a:spcPts val="320"/>
              </a:spcBef>
              <a:spcAft>
                <a:spcPts val="0"/>
              </a:spcAft>
              <a:buSzPts val="1800"/>
              <a:buChar char="–"/>
              <a:defRPr/>
            </a:lvl4pPr>
            <a:lvl5pPr marL="2286000" lvl="4" indent="-342900" algn="l">
              <a:lnSpc>
                <a:spcPct val="100000"/>
              </a:lnSpc>
              <a:spcBef>
                <a:spcPts val="320"/>
              </a:spcBef>
              <a:spcAft>
                <a:spcPts val="0"/>
              </a:spcAft>
              <a:buSzPts val="1800"/>
              <a:buChar char="»"/>
              <a:defRPr/>
            </a:lvl5pPr>
            <a:lvl6pPr marL="2743200" lvl="5" indent="-342900" algn="l">
              <a:lnSpc>
                <a:spcPct val="100000"/>
              </a:lnSpc>
              <a:spcBef>
                <a:spcPts val="400"/>
              </a:spcBef>
              <a:spcAft>
                <a:spcPts val="0"/>
              </a:spcAft>
              <a:buSzPts val="1800"/>
              <a:buChar char="•"/>
              <a:defRPr/>
            </a:lvl6pPr>
            <a:lvl7pPr marL="3200400" lvl="6" indent="-342900" algn="l">
              <a:lnSpc>
                <a:spcPct val="100000"/>
              </a:lnSpc>
              <a:spcBef>
                <a:spcPts val="400"/>
              </a:spcBef>
              <a:spcAft>
                <a:spcPts val="0"/>
              </a:spcAft>
              <a:buSzPts val="1800"/>
              <a:buChar char="•"/>
              <a:defRPr/>
            </a:lvl7pPr>
            <a:lvl8pPr marL="3657600" lvl="7" indent="-342900" algn="l">
              <a:lnSpc>
                <a:spcPct val="100000"/>
              </a:lnSpc>
              <a:spcBef>
                <a:spcPts val="400"/>
              </a:spcBef>
              <a:spcAft>
                <a:spcPts val="0"/>
              </a:spcAft>
              <a:buSzPts val="1800"/>
              <a:buChar char="•"/>
              <a:defRPr/>
            </a:lvl8pPr>
            <a:lvl9pPr marL="4114800" lvl="8" indent="-342900" algn="l">
              <a:lnSpc>
                <a:spcPct val="100000"/>
              </a:lnSpc>
              <a:spcBef>
                <a:spcPts val="400"/>
              </a:spcBef>
              <a:spcAft>
                <a:spcPts val="0"/>
              </a:spcAft>
              <a:buSzPts val="1800"/>
              <a:buChar char="•"/>
              <a:defRPr/>
            </a:lvl9pPr>
          </a:lstStyle>
          <a:p>
            <a:endParaRPr/>
          </a:p>
        </p:txBody>
      </p:sp>
      <p:sp>
        <p:nvSpPr>
          <p:cNvPr id="36" name="Google Shape;36;p5"/>
          <p:cNvSpPr txBox="1">
            <a:spLocks noGrp="1"/>
          </p:cNvSpPr>
          <p:nvPr>
            <p:ph type="sldNum" idx="12"/>
          </p:nvPr>
        </p:nvSpPr>
        <p:spPr>
          <a:xfrm>
            <a:off x="8227785" y="4803546"/>
            <a:ext cx="580569" cy="273843"/>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rgbClr val="000000"/>
              </a:buClr>
              <a:buSzPts val="1400"/>
              <a:buFont typeface="Arial"/>
              <a:buNone/>
              <a:defRPr/>
            </a:lvl1pPr>
            <a:lvl2pPr marL="0" lvl="1" indent="0" algn="l">
              <a:lnSpc>
                <a:spcPct val="100000"/>
              </a:lnSpc>
              <a:spcBef>
                <a:spcPts val="0"/>
              </a:spcBef>
              <a:spcAft>
                <a:spcPts val="0"/>
              </a:spcAft>
              <a:buClr>
                <a:srgbClr val="000000"/>
              </a:buClr>
              <a:buSzPts val="1400"/>
              <a:buFont typeface="Arial"/>
              <a:buNone/>
              <a:defRPr/>
            </a:lvl2pPr>
            <a:lvl3pPr marL="0" lvl="2" indent="0" algn="l">
              <a:lnSpc>
                <a:spcPct val="100000"/>
              </a:lnSpc>
              <a:spcBef>
                <a:spcPts val="0"/>
              </a:spcBef>
              <a:spcAft>
                <a:spcPts val="0"/>
              </a:spcAft>
              <a:buClr>
                <a:srgbClr val="000000"/>
              </a:buClr>
              <a:buSzPts val="1400"/>
              <a:buFont typeface="Arial"/>
              <a:buNone/>
              <a:defRPr/>
            </a:lvl3pPr>
            <a:lvl4pPr marL="0" lvl="3" indent="0" algn="l">
              <a:lnSpc>
                <a:spcPct val="100000"/>
              </a:lnSpc>
              <a:spcBef>
                <a:spcPts val="0"/>
              </a:spcBef>
              <a:spcAft>
                <a:spcPts val="0"/>
              </a:spcAft>
              <a:buClr>
                <a:srgbClr val="000000"/>
              </a:buClr>
              <a:buSzPts val="1400"/>
              <a:buFont typeface="Arial"/>
              <a:buNone/>
              <a:defRPr/>
            </a:lvl4pPr>
            <a:lvl5pPr marL="0" lvl="4" indent="0" algn="l">
              <a:lnSpc>
                <a:spcPct val="100000"/>
              </a:lnSpc>
              <a:spcBef>
                <a:spcPts val="0"/>
              </a:spcBef>
              <a:spcAft>
                <a:spcPts val="0"/>
              </a:spcAft>
              <a:buClr>
                <a:srgbClr val="000000"/>
              </a:buClr>
              <a:buSzPts val="1400"/>
              <a:buFont typeface="Arial"/>
              <a:buNone/>
              <a:defRPr/>
            </a:lvl5pPr>
            <a:lvl6pPr marL="0" lvl="5" indent="0" algn="l">
              <a:lnSpc>
                <a:spcPct val="100000"/>
              </a:lnSpc>
              <a:spcBef>
                <a:spcPts val="0"/>
              </a:spcBef>
              <a:spcAft>
                <a:spcPts val="0"/>
              </a:spcAft>
              <a:buClr>
                <a:srgbClr val="000000"/>
              </a:buClr>
              <a:buSzPts val="1400"/>
              <a:buFont typeface="Arial"/>
              <a:buNone/>
              <a:defRPr/>
            </a:lvl6pPr>
            <a:lvl7pPr marL="0" lvl="6" indent="0" algn="l">
              <a:lnSpc>
                <a:spcPct val="100000"/>
              </a:lnSpc>
              <a:spcBef>
                <a:spcPts val="0"/>
              </a:spcBef>
              <a:spcAft>
                <a:spcPts val="0"/>
              </a:spcAft>
              <a:buClr>
                <a:srgbClr val="000000"/>
              </a:buClr>
              <a:buSzPts val="1400"/>
              <a:buFont typeface="Arial"/>
              <a:buNone/>
              <a:defRPr/>
            </a:lvl7pPr>
            <a:lvl8pPr marL="0" lvl="7" indent="0" algn="l">
              <a:lnSpc>
                <a:spcPct val="100000"/>
              </a:lnSpc>
              <a:spcBef>
                <a:spcPts val="0"/>
              </a:spcBef>
              <a:spcAft>
                <a:spcPts val="0"/>
              </a:spcAft>
              <a:buClr>
                <a:srgbClr val="000000"/>
              </a:buClr>
              <a:buSzPts val="1400"/>
              <a:buFont typeface="Arial"/>
              <a:buNone/>
              <a:defRPr/>
            </a:lvl8pPr>
            <a:lvl9pPr marL="0" lvl="8" indent="0" algn="l">
              <a:lnSpc>
                <a:spcPct val="100000"/>
              </a:lnSpc>
              <a:spcBef>
                <a:spcPts val="0"/>
              </a:spcBef>
              <a:spcAft>
                <a:spcPts val="0"/>
              </a:spcAft>
              <a:buClr>
                <a:srgbClr val="000000"/>
              </a:buClr>
              <a:buSzPts val="1400"/>
              <a:buFont typeface="Arial"/>
              <a:buNone/>
              <a:defRPr/>
            </a:lvl9pPr>
          </a:lstStyle>
          <a:p>
            <a:pPr marL="0" lvl="0" indent="0" algn="l" rtl="0">
              <a:spcBef>
                <a:spcPts val="0"/>
              </a:spcBef>
              <a:spcAft>
                <a:spcPts val="0"/>
              </a:spcAft>
              <a:buNone/>
            </a:pPr>
            <a:fld id="{00000000-1234-1234-1234-123412341234}" type="slidenum">
              <a:rPr lang="en-US"/>
              <a:t>‹#›</a:t>
            </a:fld>
            <a:endParaRPr/>
          </a:p>
        </p:txBody>
      </p:sp>
      <p:pic>
        <p:nvPicPr>
          <p:cNvPr id="37" name="Google Shape;37;p5" descr="OpenMainframe_Logo_Pantone.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3664AD"/>
              </a:solidFill>
              <a:latin typeface="Arial"/>
              <a:ea typeface="Arial"/>
              <a:cs typeface="Arial"/>
              <a:sym typeface="Arial"/>
            </a:endParaRPr>
          </a:p>
        </p:txBody>
      </p:sp>
      <p:sp>
        <p:nvSpPr>
          <p:cNvPr id="39" name="Google Shape;39;p5"/>
          <p:cNvSpPr>
            <a:spLocks noGrp="1"/>
          </p:cNvSpPr>
          <p:nvPr>
            <p:ph type="pic" idx="2"/>
          </p:nvPr>
        </p:nvSpPr>
        <p:spPr>
          <a:xfrm>
            <a:off x="645366" y="2053362"/>
            <a:ext cx="1982787" cy="1984375"/>
          </a:xfrm>
          <a:prstGeom prst="ellipse">
            <a:avLst/>
          </a:prstGeom>
          <a:noFill/>
          <a:ln>
            <a:noFill/>
          </a:ln>
        </p:spPr>
        <p:txBody>
          <a:bodyPr spcFirstLastPara="1" wrap="square" lIns="91425" tIns="91425" rIns="91425" bIns="91425" anchor="t" anchorCtr="0">
            <a:noAutofit/>
          </a:bodyPr>
          <a:lstStyle>
            <a:lvl1pPr marR="0" lvl="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1pPr>
            <a:lvl2pPr marR="0" lvl="1"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3pPr>
            <a:lvl4pPr marR="0" lvl="3"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4pPr>
            <a:lvl5pPr marR="0" lvl="4"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0" name="Google Shape;40;p5"/>
          <p:cNvSpPr>
            <a:spLocks noGrp="1"/>
          </p:cNvSpPr>
          <p:nvPr>
            <p:ph type="pic" idx="3"/>
          </p:nvPr>
        </p:nvSpPr>
        <p:spPr>
          <a:xfrm>
            <a:off x="3580606" y="2056430"/>
            <a:ext cx="1982787" cy="1984375"/>
          </a:xfrm>
          <a:prstGeom prst="ellipse">
            <a:avLst/>
          </a:prstGeom>
          <a:noFill/>
          <a:ln>
            <a:noFill/>
          </a:ln>
        </p:spPr>
        <p:txBody>
          <a:bodyPr spcFirstLastPara="1" wrap="square" lIns="91425" tIns="91425" rIns="91425" bIns="91425" anchor="t" anchorCtr="0">
            <a:noAutofit/>
          </a:bodyPr>
          <a:lstStyle>
            <a:lvl1pPr marR="0" lvl="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1pPr>
            <a:lvl2pPr marR="0" lvl="1"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3pPr>
            <a:lvl4pPr marR="0" lvl="3"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4pPr>
            <a:lvl5pPr marR="0" lvl="4"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1" name="Google Shape;41;p5"/>
          <p:cNvSpPr>
            <a:spLocks noGrp="1"/>
          </p:cNvSpPr>
          <p:nvPr>
            <p:ph type="pic" idx="4"/>
          </p:nvPr>
        </p:nvSpPr>
        <p:spPr>
          <a:xfrm>
            <a:off x="6515847" y="2052907"/>
            <a:ext cx="1982787" cy="1984375"/>
          </a:xfrm>
          <a:prstGeom prst="ellipse">
            <a:avLst/>
          </a:prstGeom>
          <a:noFill/>
          <a:ln>
            <a:noFill/>
          </a:ln>
        </p:spPr>
        <p:txBody>
          <a:bodyPr spcFirstLastPara="1" wrap="square" lIns="91425" tIns="91425" rIns="91425" bIns="91425" anchor="t" anchorCtr="0">
            <a:noAutofit/>
          </a:bodyPr>
          <a:lstStyle>
            <a:lvl1pPr marR="0" lvl="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1pPr>
            <a:lvl2pPr marR="0" lvl="1"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2pPr>
            <a:lvl3pPr marR="0" lvl="2"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3pPr>
            <a:lvl4pPr marR="0" lvl="3"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4pPr>
            <a:lvl5pPr marR="0" lvl="4"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Half Width">
  <p:cSld name="Text Half Width">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468630" y="273845"/>
            <a:ext cx="8046720" cy="701756"/>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44" name="Google Shape;44;p6"/>
          <p:cNvSpPr txBox="1">
            <a:spLocks noGrp="1"/>
          </p:cNvSpPr>
          <p:nvPr>
            <p:ph type="body" idx="1"/>
          </p:nvPr>
        </p:nvSpPr>
        <p:spPr>
          <a:xfrm>
            <a:off x="468630" y="1001316"/>
            <a:ext cx="3950970" cy="3263504"/>
          </a:xfrm>
          <a:prstGeom prst="rect">
            <a:avLst/>
          </a:prstGeom>
          <a:noFill/>
          <a:ln>
            <a:noFill/>
          </a:ln>
        </p:spPr>
        <p:txBody>
          <a:bodyPr spcFirstLastPara="1" wrap="square" lIns="68575" tIns="34275" rIns="68575" bIns="34275" anchor="t" anchorCtr="0">
            <a:noAutofit/>
          </a:bodyPr>
          <a:lstStyle>
            <a:lvl1pPr marL="457200" lvl="0" indent="-336550" algn="l">
              <a:lnSpc>
                <a:spcPct val="100000"/>
              </a:lnSpc>
              <a:spcBef>
                <a:spcPts val="800"/>
              </a:spcBef>
              <a:spcAft>
                <a:spcPts val="0"/>
              </a:spcAft>
              <a:buSzPts val="1700"/>
              <a:buChar char="•"/>
              <a:defRPr sz="1700"/>
            </a:lvl1pPr>
            <a:lvl2pPr marL="914400" lvl="1" indent="-323850" algn="l">
              <a:lnSpc>
                <a:spcPct val="100000"/>
              </a:lnSpc>
              <a:spcBef>
                <a:spcPts val="400"/>
              </a:spcBef>
              <a:spcAft>
                <a:spcPts val="0"/>
              </a:spcAft>
              <a:buSzPts val="1500"/>
              <a:buChar char="–"/>
              <a:defRPr sz="1500"/>
            </a:lvl2pPr>
            <a:lvl3pPr marL="1371600" lvl="2" indent="-317500" algn="l">
              <a:lnSpc>
                <a:spcPct val="100000"/>
              </a:lnSpc>
              <a:spcBef>
                <a:spcPts val="400"/>
              </a:spcBef>
              <a:spcAft>
                <a:spcPts val="0"/>
              </a:spcAft>
              <a:buSzPts val="1400"/>
              <a:buChar char="•"/>
              <a:defRPr sz="1400"/>
            </a:lvl3pPr>
            <a:lvl4pPr marL="1828800" lvl="3" indent="-304800" algn="l">
              <a:lnSpc>
                <a:spcPct val="100000"/>
              </a:lnSpc>
              <a:spcBef>
                <a:spcPts val="400"/>
              </a:spcBef>
              <a:spcAft>
                <a:spcPts val="0"/>
              </a:spcAft>
              <a:buSzPts val="1200"/>
              <a:buChar char="–"/>
              <a:defRPr sz="1200"/>
            </a:lvl4pPr>
            <a:lvl5pPr marL="2286000" lvl="4" indent="-317500" algn="l">
              <a:lnSpc>
                <a:spcPct val="100000"/>
              </a:lnSpc>
              <a:spcBef>
                <a:spcPts val="400"/>
              </a:spcBef>
              <a:spcAft>
                <a:spcPts val="0"/>
              </a:spcAft>
              <a:buSzPts val="1400"/>
              <a:buChar char="»"/>
              <a:defRPr sz="1400"/>
            </a:lvl5pPr>
            <a:lvl6pPr marL="2743200" lvl="5" indent="-317500" algn="l">
              <a:lnSpc>
                <a:spcPct val="90000"/>
              </a:lnSpc>
              <a:spcBef>
                <a:spcPts val="400"/>
              </a:spcBef>
              <a:spcAft>
                <a:spcPts val="0"/>
              </a:spcAft>
              <a:buClr>
                <a:schemeClr val="dk1"/>
              </a:buClr>
              <a:buSzPts val="1400"/>
              <a:buChar char="•"/>
              <a:defRPr sz="1100"/>
            </a:lvl6pPr>
            <a:lvl7pPr marL="3200400" lvl="6" indent="-317500" algn="l">
              <a:lnSpc>
                <a:spcPct val="90000"/>
              </a:lnSpc>
              <a:spcBef>
                <a:spcPts val="400"/>
              </a:spcBef>
              <a:spcAft>
                <a:spcPts val="0"/>
              </a:spcAft>
              <a:buClr>
                <a:schemeClr val="dk1"/>
              </a:buClr>
              <a:buSzPts val="1400"/>
              <a:buChar char="•"/>
              <a:defRPr sz="1100"/>
            </a:lvl7pPr>
            <a:lvl8pPr marL="3657600" lvl="7" indent="-317500" algn="l">
              <a:lnSpc>
                <a:spcPct val="90000"/>
              </a:lnSpc>
              <a:spcBef>
                <a:spcPts val="400"/>
              </a:spcBef>
              <a:spcAft>
                <a:spcPts val="0"/>
              </a:spcAft>
              <a:buClr>
                <a:schemeClr val="dk1"/>
              </a:buClr>
              <a:buSzPts val="1400"/>
              <a:buChar char="•"/>
              <a:defRPr sz="1100"/>
            </a:lvl8pPr>
            <a:lvl9pPr marL="4114800" lvl="8" indent="-317500" algn="l">
              <a:lnSpc>
                <a:spcPct val="90000"/>
              </a:lnSpc>
              <a:spcBef>
                <a:spcPts val="400"/>
              </a:spcBef>
              <a:spcAft>
                <a:spcPts val="0"/>
              </a:spcAft>
              <a:buClr>
                <a:schemeClr val="dk1"/>
              </a:buClr>
              <a:buSzPts val="1400"/>
              <a:buChar char="•"/>
              <a:defRPr sz="1100"/>
            </a:lvl9pPr>
          </a:lstStyle>
          <a:p>
            <a:endParaRPr/>
          </a:p>
        </p:txBody>
      </p:sp>
      <p:cxnSp>
        <p:nvCxnSpPr>
          <p:cNvPr id="45" name="Google Shape;45;p6"/>
          <p:cNvCxnSpPr/>
          <p:nvPr/>
        </p:nvCxnSpPr>
        <p:spPr>
          <a:xfrm>
            <a:off x="308610" y="273845"/>
            <a:ext cx="0" cy="4581524"/>
          </a:xfrm>
          <a:prstGeom prst="straightConnector1">
            <a:avLst/>
          </a:prstGeom>
          <a:noFill/>
          <a:ln w="9525" cap="flat" cmpd="sng">
            <a:solidFill>
              <a:srgbClr val="168FDF"/>
            </a:solidFill>
            <a:prstDash val="solid"/>
            <a:miter lim="800000"/>
            <a:headEnd type="none" w="sm" len="sm"/>
            <a:tailEnd type="none" w="sm" len="sm"/>
          </a:ln>
        </p:spPr>
      </p:cxnSp>
      <p:pic>
        <p:nvPicPr>
          <p:cNvPr id="46" name="Google Shape;46;p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455313" y="4734017"/>
            <a:ext cx="2033131" cy="121351"/>
          </a:xfrm>
          <a:prstGeom prst="rect">
            <a:avLst/>
          </a:prstGeom>
          <a:noFill/>
          <a:ln>
            <a:noFill/>
          </a:ln>
        </p:spPr>
      </p:pic>
      <p:sp>
        <p:nvSpPr>
          <p:cNvPr id="47" name="Google Shape;47;p6"/>
          <p:cNvSpPr txBox="1">
            <a:spLocks noGrp="1"/>
          </p:cNvSpPr>
          <p:nvPr>
            <p:ph type="dt" idx="10"/>
          </p:nvPr>
        </p:nvSpPr>
        <p:spPr>
          <a:xfrm>
            <a:off x="7696200" y="4937760"/>
            <a:ext cx="1165396" cy="20574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48" name="Google Shape;48;p6"/>
          <p:cNvSpPr txBox="1">
            <a:spLocks noGrp="1"/>
          </p:cNvSpPr>
          <p:nvPr>
            <p:ph type="ftr" idx="11"/>
          </p:nvPr>
        </p:nvSpPr>
        <p:spPr>
          <a:xfrm>
            <a:off x="455536" y="4937760"/>
            <a:ext cx="2526508" cy="20574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49" name="Google Shape;49;p6"/>
          <p:cNvSpPr txBox="1">
            <a:spLocks noGrp="1"/>
          </p:cNvSpPr>
          <p:nvPr>
            <p:ph type="sldNum" idx="12"/>
          </p:nvPr>
        </p:nvSpPr>
        <p:spPr>
          <a:xfrm>
            <a:off x="8868254" y="4937760"/>
            <a:ext cx="275746" cy="20574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800">
                <a:solidFill>
                  <a:srgbClr val="2F2F2F"/>
                </a:solidFill>
                <a:latin typeface="Gill Sans"/>
                <a:ea typeface="Gill Sans"/>
                <a:cs typeface="Gill Sans"/>
                <a:sym typeface="Gill Sans"/>
              </a:defRPr>
            </a:lvl1pPr>
            <a:lvl2pPr marL="0" lvl="1" indent="0" algn="r">
              <a:spcBef>
                <a:spcPts val="0"/>
              </a:spcBef>
              <a:buNone/>
              <a:defRPr sz="800">
                <a:solidFill>
                  <a:srgbClr val="2F2F2F"/>
                </a:solidFill>
                <a:latin typeface="Gill Sans"/>
                <a:ea typeface="Gill Sans"/>
                <a:cs typeface="Gill Sans"/>
                <a:sym typeface="Gill Sans"/>
              </a:defRPr>
            </a:lvl2pPr>
            <a:lvl3pPr marL="0" lvl="2" indent="0" algn="r">
              <a:spcBef>
                <a:spcPts val="0"/>
              </a:spcBef>
              <a:buNone/>
              <a:defRPr sz="800">
                <a:solidFill>
                  <a:srgbClr val="2F2F2F"/>
                </a:solidFill>
                <a:latin typeface="Gill Sans"/>
                <a:ea typeface="Gill Sans"/>
                <a:cs typeface="Gill Sans"/>
                <a:sym typeface="Gill Sans"/>
              </a:defRPr>
            </a:lvl3pPr>
            <a:lvl4pPr marL="0" lvl="3" indent="0" algn="r">
              <a:spcBef>
                <a:spcPts val="0"/>
              </a:spcBef>
              <a:buNone/>
              <a:defRPr sz="800">
                <a:solidFill>
                  <a:srgbClr val="2F2F2F"/>
                </a:solidFill>
                <a:latin typeface="Gill Sans"/>
                <a:ea typeface="Gill Sans"/>
                <a:cs typeface="Gill Sans"/>
                <a:sym typeface="Gill Sans"/>
              </a:defRPr>
            </a:lvl4pPr>
            <a:lvl5pPr marL="0" lvl="4" indent="0" algn="r">
              <a:spcBef>
                <a:spcPts val="0"/>
              </a:spcBef>
              <a:buNone/>
              <a:defRPr sz="800">
                <a:solidFill>
                  <a:srgbClr val="2F2F2F"/>
                </a:solidFill>
                <a:latin typeface="Gill Sans"/>
                <a:ea typeface="Gill Sans"/>
                <a:cs typeface="Gill Sans"/>
                <a:sym typeface="Gill Sans"/>
              </a:defRPr>
            </a:lvl5pPr>
            <a:lvl6pPr marL="0" lvl="5" indent="0" algn="r">
              <a:spcBef>
                <a:spcPts val="0"/>
              </a:spcBef>
              <a:buNone/>
              <a:defRPr sz="800">
                <a:solidFill>
                  <a:srgbClr val="2F2F2F"/>
                </a:solidFill>
                <a:latin typeface="Gill Sans"/>
                <a:ea typeface="Gill Sans"/>
                <a:cs typeface="Gill Sans"/>
                <a:sym typeface="Gill Sans"/>
              </a:defRPr>
            </a:lvl6pPr>
            <a:lvl7pPr marL="0" lvl="6" indent="0" algn="r">
              <a:spcBef>
                <a:spcPts val="0"/>
              </a:spcBef>
              <a:buNone/>
              <a:defRPr sz="800">
                <a:solidFill>
                  <a:srgbClr val="2F2F2F"/>
                </a:solidFill>
                <a:latin typeface="Gill Sans"/>
                <a:ea typeface="Gill Sans"/>
                <a:cs typeface="Gill Sans"/>
                <a:sym typeface="Gill Sans"/>
              </a:defRPr>
            </a:lvl7pPr>
            <a:lvl8pPr marL="0" lvl="7" indent="0" algn="r">
              <a:spcBef>
                <a:spcPts val="0"/>
              </a:spcBef>
              <a:buNone/>
              <a:defRPr sz="800">
                <a:solidFill>
                  <a:srgbClr val="2F2F2F"/>
                </a:solidFill>
                <a:latin typeface="Gill Sans"/>
                <a:ea typeface="Gill Sans"/>
                <a:cs typeface="Gill Sans"/>
                <a:sym typeface="Gill Sans"/>
              </a:defRPr>
            </a:lvl8pPr>
            <a:lvl9pPr marL="0" lvl="8" indent="0" algn="r">
              <a:spcBef>
                <a:spcPts val="0"/>
              </a:spcBef>
              <a:buNone/>
              <a:defRPr sz="800">
                <a:solidFill>
                  <a:srgbClr val="2F2F2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468630" y="273845"/>
            <a:ext cx="8200415" cy="701756"/>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52" name="Google Shape;52;p7"/>
          <p:cNvSpPr txBox="1">
            <a:spLocks noGrp="1"/>
          </p:cNvSpPr>
          <p:nvPr>
            <p:ph type="body" idx="1"/>
          </p:nvPr>
        </p:nvSpPr>
        <p:spPr>
          <a:xfrm>
            <a:off x="468630" y="1001316"/>
            <a:ext cx="8200415" cy="3263504"/>
          </a:xfrm>
          <a:prstGeom prst="rect">
            <a:avLst/>
          </a:prstGeom>
          <a:noFill/>
          <a:ln>
            <a:noFill/>
          </a:ln>
        </p:spPr>
        <p:txBody>
          <a:bodyPr spcFirstLastPara="1" wrap="square" lIns="68575" tIns="34275" rIns="68575" bIns="34275" anchor="t" anchorCtr="0">
            <a:noAutofit/>
          </a:bodyPr>
          <a:lstStyle>
            <a:lvl1pPr marL="457200" lvl="0" indent="-336550" algn="l">
              <a:lnSpc>
                <a:spcPct val="100000"/>
              </a:lnSpc>
              <a:spcBef>
                <a:spcPts val="800"/>
              </a:spcBef>
              <a:spcAft>
                <a:spcPts val="0"/>
              </a:spcAft>
              <a:buSzPts val="1700"/>
              <a:buChar char="•"/>
              <a:defRPr sz="1700"/>
            </a:lvl1pPr>
            <a:lvl2pPr marL="914400" lvl="1" indent="-323850" algn="l">
              <a:lnSpc>
                <a:spcPct val="100000"/>
              </a:lnSpc>
              <a:spcBef>
                <a:spcPts val="400"/>
              </a:spcBef>
              <a:spcAft>
                <a:spcPts val="0"/>
              </a:spcAft>
              <a:buSzPts val="1500"/>
              <a:buChar char="–"/>
              <a:defRPr sz="1500"/>
            </a:lvl2pPr>
            <a:lvl3pPr marL="1371600" lvl="2" indent="-317500" algn="l">
              <a:lnSpc>
                <a:spcPct val="100000"/>
              </a:lnSpc>
              <a:spcBef>
                <a:spcPts val="400"/>
              </a:spcBef>
              <a:spcAft>
                <a:spcPts val="0"/>
              </a:spcAft>
              <a:buSzPts val="1400"/>
              <a:buChar char="•"/>
              <a:defRPr sz="1400"/>
            </a:lvl3pPr>
            <a:lvl4pPr marL="1828800" lvl="3" indent="-304800" algn="l">
              <a:lnSpc>
                <a:spcPct val="100000"/>
              </a:lnSpc>
              <a:spcBef>
                <a:spcPts val="400"/>
              </a:spcBef>
              <a:spcAft>
                <a:spcPts val="0"/>
              </a:spcAft>
              <a:buSzPts val="1200"/>
              <a:buChar char="–"/>
              <a:defRPr sz="1200"/>
            </a:lvl4pPr>
            <a:lvl5pPr marL="2286000" lvl="4" indent="-298450" algn="l">
              <a:lnSpc>
                <a:spcPct val="100000"/>
              </a:lnSpc>
              <a:spcBef>
                <a:spcPts val="400"/>
              </a:spcBef>
              <a:spcAft>
                <a:spcPts val="0"/>
              </a:spcAft>
              <a:buSzPts val="1100"/>
              <a:buChar char="»"/>
              <a:defRPr sz="1100"/>
            </a:lvl5pPr>
            <a:lvl6pPr marL="2743200" lvl="5" indent="-317500" algn="l">
              <a:lnSpc>
                <a:spcPct val="90000"/>
              </a:lnSpc>
              <a:spcBef>
                <a:spcPts val="400"/>
              </a:spcBef>
              <a:spcAft>
                <a:spcPts val="0"/>
              </a:spcAft>
              <a:buClr>
                <a:schemeClr val="dk1"/>
              </a:buClr>
              <a:buSzPts val="1400"/>
              <a:buChar char="•"/>
              <a:defRPr sz="1100"/>
            </a:lvl6pPr>
            <a:lvl7pPr marL="3200400" lvl="6" indent="-317500" algn="l">
              <a:lnSpc>
                <a:spcPct val="90000"/>
              </a:lnSpc>
              <a:spcBef>
                <a:spcPts val="400"/>
              </a:spcBef>
              <a:spcAft>
                <a:spcPts val="0"/>
              </a:spcAft>
              <a:buClr>
                <a:schemeClr val="dk1"/>
              </a:buClr>
              <a:buSzPts val="1400"/>
              <a:buChar char="•"/>
              <a:defRPr sz="1100"/>
            </a:lvl7pPr>
            <a:lvl8pPr marL="3657600" lvl="7" indent="-317500" algn="l">
              <a:lnSpc>
                <a:spcPct val="90000"/>
              </a:lnSpc>
              <a:spcBef>
                <a:spcPts val="400"/>
              </a:spcBef>
              <a:spcAft>
                <a:spcPts val="0"/>
              </a:spcAft>
              <a:buClr>
                <a:schemeClr val="dk1"/>
              </a:buClr>
              <a:buSzPts val="1400"/>
              <a:buChar char="•"/>
              <a:defRPr sz="1100"/>
            </a:lvl8pPr>
            <a:lvl9pPr marL="4114800" lvl="8" indent="-317500" algn="l">
              <a:lnSpc>
                <a:spcPct val="90000"/>
              </a:lnSpc>
              <a:spcBef>
                <a:spcPts val="400"/>
              </a:spcBef>
              <a:spcAft>
                <a:spcPts val="0"/>
              </a:spcAft>
              <a:buClr>
                <a:schemeClr val="dk1"/>
              </a:buClr>
              <a:buSzPts val="1400"/>
              <a:buChar char="•"/>
              <a:defRPr sz="1100"/>
            </a:lvl9pPr>
          </a:lstStyle>
          <a:p>
            <a:endParaRPr/>
          </a:p>
        </p:txBody>
      </p:sp>
      <p:cxnSp>
        <p:nvCxnSpPr>
          <p:cNvPr id="53" name="Google Shape;53;p7"/>
          <p:cNvCxnSpPr/>
          <p:nvPr/>
        </p:nvCxnSpPr>
        <p:spPr>
          <a:xfrm>
            <a:off x="308610" y="273845"/>
            <a:ext cx="0" cy="4581524"/>
          </a:xfrm>
          <a:prstGeom prst="straightConnector1">
            <a:avLst/>
          </a:prstGeom>
          <a:noFill/>
          <a:ln w="9525" cap="flat" cmpd="sng">
            <a:solidFill>
              <a:srgbClr val="168FDF"/>
            </a:solidFill>
            <a:prstDash val="solid"/>
            <a:miter lim="800000"/>
            <a:headEnd type="none" w="sm" len="sm"/>
            <a:tailEnd type="none" w="sm" len="sm"/>
          </a:ln>
        </p:spPr>
      </p:cxnSp>
      <p:pic>
        <p:nvPicPr>
          <p:cNvPr id="54" name="Google Shape;54;p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455313" y="4734017"/>
            <a:ext cx="2033131" cy="121351"/>
          </a:xfrm>
          <a:prstGeom prst="rect">
            <a:avLst/>
          </a:prstGeom>
          <a:noFill/>
          <a:ln>
            <a:noFill/>
          </a:ln>
        </p:spPr>
      </p:pic>
      <p:sp>
        <p:nvSpPr>
          <p:cNvPr id="55" name="Google Shape;55;p7"/>
          <p:cNvSpPr txBox="1">
            <a:spLocks noGrp="1"/>
          </p:cNvSpPr>
          <p:nvPr>
            <p:ph type="dt" idx="10"/>
          </p:nvPr>
        </p:nvSpPr>
        <p:spPr>
          <a:xfrm>
            <a:off x="7518400" y="4937760"/>
            <a:ext cx="1343197" cy="20574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56" name="Google Shape;56;p7"/>
          <p:cNvSpPr txBox="1">
            <a:spLocks noGrp="1"/>
          </p:cNvSpPr>
          <p:nvPr>
            <p:ph type="ftr" idx="11"/>
          </p:nvPr>
        </p:nvSpPr>
        <p:spPr>
          <a:xfrm>
            <a:off x="455536" y="4937760"/>
            <a:ext cx="2526508" cy="20574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57" name="Google Shape;57;p7"/>
          <p:cNvSpPr txBox="1">
            <a:spLocks noGrp="1"/>
          </p:cNvSpPr>
          <p:nvPr>
            <p:ph type="sldNum" idx="12"/>
          </p:nvPr>
        </p:nvSpPr>
        <p:spPr>
          <a:xfrm>
            <a:off x="8868254" y="4937760"/>
            <a:ext cx="275746" cy="20574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800" b="0" i="0" u="none" strike="noStrike" cap="none">
                <a:solidFill>
                  <a:srgbClr val="2F2F2F"/>
                </a:solidFill>
                <a:latin typeface="Gill Sans"/>
                <a:ea typeface="Gill Sans"/>
                <a:cs typeface="Gill Sans"/>
                <a:sym typeface="Gill Sans"/>
              </a:defRPr>
            </a:lvl1pPr>
            <a:lvl2pPr marL="0" lvl="1" indent="0" algn="r">
              <a:spcBef>
                <a:spcPts val="0"/>
              </a:spcBef>
              <a:buNone/>
              <a:defRPr sz="800" b="0" i="0" u="none" strike="noStrike" cap="none">
                <a:solidFill>
                  <a:srgbClr val="2F2F2F"/>
                </a:solidFill>
                <a:latin typeface="Gill Sans"/>
                <a:ea typeface="Gill Sans"/>
                <a:cs typeface="Gill Sans"/>
                <a:sym typeface="Gill Sans"/>
              </a:defRPr>
            </a:lvl2pPr>
            <a:lvl3pPr marL="0" lvl="2" indent="0" algn="r">
              <a:spcBef>
                <a:spcPts val="0"/>
              </a:spcBef>
              <a:buNone/>
              <a:defRPr sz="800" b="0" i="0" u="none" strike="noStrike" cap="none">
                <a:solidFill>
                  <a:srgbClr val="2F2F2F"/>
                </a:solidFill>
                <a:latin typeface="Gill Sans"/>
                <a:ea typeface="Gill Sans"/>
                <a:cs typeface="Gill Sans"/>
                <a:sym typeface="Gill Sans"/>
              </a:defRPr>
            </a:lvl3pPr>
            <a:lvl4pPr marL="0" lvl="3" indent="0" algn="r">
              <a:spcBef>
                <a:spcPts val="0"/>
              </a:spcBef>
              <a:buNone/>
              <a:defRPr sz="800" b="0" i="0" u="none" strike="noStrike" cap="none">
                <a:solidFill>
                  <a:srgbClr val="2F2F2F"/>
                </a:solidFill>
                <a:latin typeface="Gill Sans"/>
                <a:ea typeface="Gill Sans"/>
                <a:cs typeface="Gill Sans"/>
                <a:sym typeface="Gill Sans"/>
              </a:defRPr>
            </a:lvl4pPr>
            <a:lvl5pPr marL="0" lvl="4" indent="0" algn="r">
              <a:spcBef>
                <a:spcPts val="0"/>
              </a:spcBef>
              <a:buNone/>
              <a:defRPr sz="800" b="0" i="0" u="none" strike="noStrike" cap="none">
                <a:solidFill>
                  <a:srgbClr val="2F2F2F"/>
                </a:solidFill>
                <a:latin typeface="Gill Sans"/>
                <a:ea typeface="Gill Sans"/>
                <a:cs typeface="Gill Sans"/>
                <a:sym typeface="Gill Sans"/>
              </a:defRPr>
            </a:lvl5pPr>
            <a:lvl6pPr marL="0" lvl="5" indent="0" algn="r">
              <a:spcBef>
                <a:spcPts val="0"/>
              </a:spcBef>
              <a:buNone/>
              <a:defRPr sz="800" b="0" i="0" u="none" strike="noStrike" cap="none">
                <a:solidFill>
                  <a:srgbClr val="2F2F2F"/>
                </a:solidFill>
                <a:latin typeface="Gill Sans"/>
                <a:ea typeface="Gill Sans"/>
                <a:cs typeface="Gill Sans"/>
                <a:sym typeface="Gill Sans"/>
              </a:defRPr>
            </a:lvl6pPr>
            <a:lvl7pPr marL="0" lvl="6" indent="0" algn="r">
              <a:spcBef>
                <a:spcPts val="0"/>
              </a:spcBef>
              <a:buNone/>
              <a:defRPr sz="800" b="0" i="0" u="none" strike="noStrike" cap="none">
                <a:solidFill>
                  <a:srgbClr val="2F2F2F"/>
                </a:solidFill>
                <a:latin typeface="Gill Sans"/>
                <a:ea typeface="Gill Sans"/>
                <a:cs typeface="Gill Sans"/>
                <a:sym typeface="Gill Sans"/>
              </a:defRPr>
            </a:lvl7pPr>
            <a:lvl8pPr marL="0" lvl="7" indent="0" algn="r">
              <a:spcBef>
                <a:spcPts val="0"/>
              </a:spcBef>
              <a:buNone/>
              <a:defRPr sz="800" b="0" i="0" u="none" strike="noStrike" cap="none">
                <a:solidFill>
                  <a:srgbClr val="2F2F2F"/>
                </a:solidFill>
                <a:latin typeface="Gill Sans"/>
                <a:ea typeface="Gill Sans"/>
                <a:cs typeface="Gill Sans"/>
                <a:sym typeface="Gill Sans"/>
              </a:defRPr>
            </a:lvl8pPr>
            <a:lvl9pPr marL="0" lvl="8" indent="0" algn="r">
              <a:spcBef>
                <a:spcPts val="0"/>
              </a:spcBef>
              <a:buNone/>
              <a:defRPr sz="800" b="0" i="0" u="none" strike="noStrike" cap="none">
                <a:solidFill>
                  <a:srgbClr val="2F2F2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468630" y="273845"/>
            <a:ext cx="8200415" cy="701756"/>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cxnSp>
        <p:nvCxnSpPr>
          <p:cNvPr id="60" name="Google Shape;60;p8"/>
          <p:cNvCxnSpPr/>
          <p:nvPr/>
        </p:nvCxnSpPr>
        <p:spPr>
          <a:xfrm>
            <a:off x="308610" y="273845"/>
            <a:ext cx="0" cy="4581524"/>
          </a:xfrm>
          <a:prstGeom prst="straightConnector1">
            <a:avLst/>
          </a:prstGeom>
          <a:noFill/>
          <a:ln w="9525" cap="flat" cmpd="sng">
            <a:solidFill>
              <a:srgbClr val="168FDF"/>
            </a:solidFill>
            <a:prstDash val="solid"/>
            <a:miter lim="800000"/>
            <a:headEnd type="none" w="sm" len="sm"/>
            <a:tailEnd type="none" w="sm" len="sm"/>
          </a:ln>
        </p:spPr>
      </p:cxnSp>
      <p:pic>
        <p:nvPicPr>
          <p:cNvPr id="61" name="Google Shape;61;p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455313" y="4734017"/>
            <a:ext cx="2033131" cy="121351"/>
          </a:xfrm>
          <a:prstGeom prst="rect">
            <a:avLst/>
          </a:prstGeom>
          <a:noFill/>
          <a:ln>
            <a:noFill/>
          </a:ln>
        </p:spPr>
      </p:pic>
      <p:sp>
        <p:nvSpPr>
          <p:cNvPr id="62" name="Google Shape;62;p8"/>
          <p:cNvSpPr txBox="1">
            <a:spLocks noGrp="1"/>
          </p:cNvSpPr>
          <p:nvPr>
            <p:ph type="dt" idx="10"/>
          </p:nvPr>
        </p:nvSpPr>
        <p:spPr>
          <a:xfrm>
            <a:off x="7628467" y="4937760"/>
            <a:ext cx="1233130" cy="20574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63" name="Google Shape;63;p8"/>
          <p:cNvSpPr txBox="1">
            <a:spLocks noGrp="1"/>
          </p:cNvSpPr>
          <p:nvPr>
            <p:ph type="ftr" idx="11"/>
          </p:nvPr>
        </p:nvSpPr>
        <p:spPr>
          <a:xfrm>
            <a:off x="455536" y="4937760"/>
            <a:ext cx="2526508" cy="20574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64" name="Google Shape;64;p8"/>
          <p:cNvSpPr txBox="1">
            <a:spLocks noGrp="1"/>
          </p:cNvSpPr>
          <p:nvPr>
            <p:ph type="sldNum" idx="12"/>
          </p:nvPr>
        </p:nvSpPr>
        <p:spPr>
          <a:xfrm>
            <a:off x="8868254" y="4937760"/>
            <a:ext cx="275746" cy="20574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800">
                <a:solidFill>
                  <a:srgbClr val="2F2F2F"/>
                </a:solidFill>
                <a:latin typeface="Gill Sans"/>
                <a:ea typeface="Gill Sans"/>
                <a:cs typeface="Gill Sans"/>
                <a:sym typeface="Gill Sans"/>
              </a:defRPr>
            </a:lvl1pPr>
            <a:lvl2pPr marL="0" lvl="1" indent="0" algn="r">
              <a:spcBef>
                <a:spcPts val="0"/>
              </a:spcBef>
              <a:buNone/>
              <a:defRPr sz="800">
                <a:solidFill>
                  <a:srgbClr val="2F2F2F"/>
                </a:solidFill>
                <a:latin typeface="Gill Sans"/>
                <a:ea typeface="Gill Sans"/>
                <a:cs typeface="Gill Sans"/>
                <a:sym typeface="Gill Sans"/>
              </a:defRPr>
            </a:lvl2pPr>
            <a:lvl3pPr marL="0" lvl="2" indent="0" algn="r">
              <a:spcBef>
                <a:spcPts val="0"/>
              </a:spcBef>
              <a:buNone/>
              <a:defRPr sz="800">
                <a:solidFill>
                  <a:srgbClr val="2F2F2F"/>
                </a:solidFill>
                <a:latin typeface="Gill Sans"/>
                <a:ea typeface="Gill Sans"/>
                <a:cs typeface="Gill Sans"/>
                <a:sym typeface="Gill Sans"/>
              </a:defRPr>
            </a:lvl3pPr>
            <a:lvl4pPr marL="0" lvl="3" indent="0" algn="r">
              <a:spcBef>
                <a:spcPts val="0"/>
              </a:spcBef>
              <a:buNone/>
              <a:defRPr sz="800">
                <a:solidFill>
                  <a:srgbClr val="2F2F2F"/>
                </a:solidFill>
                <a:latin typeface="Gill Sans"/>
                <a:ea typeface="Gill Sans"/>
                <a:cs typeface="Gill Sans"/>
                <a:sym typeface="Gill Sans"/>
              </a:defRPr>
            </a:lvl4pPr>
            <a:lvl5pPr marL="0" lvl="4" indent="0" algn="r">
              <a:spcBef>
                <a:spcPts val="0"/>
              </a:spcBef>
              <a:buNone/>
              <a:defRPr sz="800">
                <a:solidFill>
                  <a:srgbClr val="2F2F2F"/>
                </a:solidFill>
                <a:latin typeface="Gill Sans"/>
                <a:ea typeface="Gill Sans"/>
                <a:cs typeface="Gill Sans"/>
                <a:sym typeface="Gill Sans"/>
              </a:defRPr>
            </a:lvl5pPr>
            <a:lvl6pPr marL="0" lvl="5" indent="0" algn="r">
              <a:spcBef>
                <a:spcPts val="0"/>
              </a:spcBef>
              <a:buNone/>
              <a:defRPr sz="800">
                <a:solidFill>
                  <a:srgbClr val="2F2F2F"/>
                </a:solidFill>
                <a:latin typeface="Gill Sans"/>
                <a:ea typeface="Gill Sans"/>
                <a:cs typeface="Gill Sans"/>
                <a:sym typeface="Gill Sans"/>
              </a:defRPr>
            </a:lvl6pPr>
            <a:lvl7pPr marL="0" lvl="6" indent="0" algn="r">
              <a:spcBef>
                <a:spcPts val="0"/>
              </a:spcBef>
              <a:buNone/>
              <a:defRPr sz="800">
                <a:solidFill>
                  <a:srgbClr val="2F2F2F"/>
                </a:solidFill>
                <a:latin typeface="Gill Sans"/>
                <a:ea typeface="Gill Sans"/>
                <a:cs typeface="Gill Sans"/>
                <a:sym typeface="Gill Sans"/>
              </a:defRPr>
            </a:lvl7pPr>
            <a:lvl8pPr marL="0" lvl="7" indent="0" algn="r">
              <a:spcBef>
                <a:spcPts val="0"/>
              </a:spcBef>
              <a:buNone/>
              <a:defRPr sz="800">
                <a:solidFill>
                  <a:srgbClr val="2F2F2F"/>
                </a:solidFill>
                <a:latin typeface="Gill Sans"/>
                <a:ea typeface="Gill Sans"/>
                <a:cs typeface="Gill Sans"/>
                <a:sym typeface="Gill Sans"/>
              </a:defRPr>
            </a:lvl8pPr>
            <a:lvl9pPr marL="0" lvl="8" indent="0" algn="r">
              <a:spcBef>
                <a:spcPts val="0"/>
              </a:spcBef>
              <a:buNone/>
              <a:defRPr sz="800">
                <a:solidFill>
                  <a:srgbClr val="2F2F2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ransition Light">
  <p:cSld name="Transition Light">
    <p:spTree>
      <p:nvGrpSpPr>
        <p:cNvPr id="1" name="Shape 65"/>
        <p:cNvGrpSpPr/>
        <p:nvPr/>
      </p:nvGrpSpPr>
      <p:grpSpPr>
        <a:xfrm>
          <a:off x="0" y="0"/>
          <a:ext cx="0" cy="0"/>
          <a:chOff x="0" y="0"/>
          <a:chExt cx="0" cy="0"/>
        </a:xfrm>
      </p:grpSpPr>
      <p:sp>
        <p:nvSpPr>
          <p:cNvPr id="66" name="Google Shape;66;p9"/>
          <p:cNvSpPr txBox="1">
            <a:spLocks noGrp="1"/>
          </p:cNvSpPr>
          <p:nvPr>
            <p:ph type="title"/>
          </p:nvPr>
        </p:nvSpPr>
        <p:spPr>
          <a:xfrm>
            <a:off x="457200" y="1835944"/>
            <a:ext cx="8229600" cy="994172"/>
          </a:xfrm>
          <a:prstGeom prst="rect">
            <a:avLst/>
          </a:prstGeom>
          <a:noFill/>
          <a:ln>
            <a:noFill/>
          </a:ln>
        </p:spPr>
        <p:txBody>
          <a:bodyPr spcFirstLastPara="1" wrap="square" lIns="68575" tIns="34275" rIns="68575" bIns="34275" anchor="ctr" anchorCtr="0">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pic>
        <p:nvPicPr>
          <p:cNvPr id="67" name="Google Shape;67;p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3555434" y="4342572"/>
            <a:ext cx="2033131" cy="121351"/>
          </a:xfrm>
          <a:prstGeom prst="rect">
            <a:avLst/>
          </a:prstGeom>
          <a:noFill/>
          <a:ln>
            <a:noFill/>
          </a:ln>
        </p:spPr>
      </p:pic>
      <p:sp>
        <p:nvSpPr>
          <p:cNvPr id="68" name="Google Shape;68;p9"/>
          <p:cNvSpPr txBox="1">
            <a:spLocks noGrp="1"/>
          </p:cNvSpPr>
          <p:nvPr>
            <p:ph type="dt" idx="10"/>
          </p:nvPr>
        </p:nvSpPr>
        <p:spPr>
          <a:xfrm>
            <a:off x="7687733" y="4937760"/>
            <a:ext cx="1173863" cy="20574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69" name="Google Shape;69;p9"/>
          <p:cNvSpPr txBox="1">
            <a:spLocks noGrp="1"/>
          </p:cNvSpPr>
          <p:nvPr>
            <p:ph type="ftr" idx="11"/>
          </p:nvPr>
        </p:nvSpPr>
        <p:spPr>
          <a:xfrm>
            <a:off x="455536" y="4937760"/>
            <a:ext cx="2526508" cy="20574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70" name="Google Shape;70;p9"/>
          <p:cNvSpPr txBox="1">
            <a:spLocks noGrp="1"/>
          </p:cNvSpPr>
          <p:nvPr>
            <p:ph type="sldNum" idx="12"/>
          </p:nvPr>
        </p:nvSpPr>
        <p:spPr>
          <a:xfrm>
            <a:off x="8868254" y="4937760"/>
            <a:ext cx="275746" cy="20574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sz="800">
                <a:solidFill>
                  <a:srgbClr val="2F2F2F"/>
                </a:solidFill>
                <a:latin typeface="Gill Sans"/>
                <a:ea typeface="Gill Sans"/>
                <a:cs typeface="Gill Sans"/>
                <a:sym typeface="Gill Sans"/>
              </a:defRPr>
            </a:lvl1pPr>
            <a:lvl2pPr marL="0" lvl="1" indent="0" algn="r">
              <a:spcBef>
                <a:spcPts val="0"/>
              </a:spcBef>
              <a:buNone/>
              <a:defRPr sz="800">
                <a:solidFill>
                  <a:srgbClr val="2F2F2F"/>
                </a:solidFill>
                <a:latin typeface="Gill Sans"/>
                <a:ea typeface="Gill Sans"/>
                <a:cs typeface="Gill Sans"/>
                <a:sym typeface="Gill Sans"/>
              </a:defRPr>
            </a:lvl2pPr>
            <a:lvl3pPr marL="0" lvl="2" indent="0" algn="r">
              <a:spcBef>
                <a:spcPts val="0"/>
              </a:spcBef>
              <a:buNone/>
              <a:defRPr sz="800">
                <a:solidFill>
                  <a:srgbClr val="2F2F2F"/>
                </a:solidFill>
                <a:latin typeface="Gill Sans"/>
                <a:ea typeface="Gill Sans"/>
                <a:cs typeface="Gill Sans"/>
                <a:sym typeface="Gill Sans"/>
              </a:defRPr>
            </a:lvl3pPr>
            <a:lvl4pPr marL="0" lvl="3" indent="0" algn="r">
              <a:spcBef>
                <a:spcPts val="0"/>
              </a:spcBef>
              <a:buNone/>
              <a:defRPr sz="800">
                <a:solidFill>
                  <a:srgbClr val="2F2F2F"/>
                </a:solidFill>
                <a:latin typeface="Gill Sans"/>
                <a:ea typeface="Gill Sans"/>
                <a:cs typeface="Gill Sans"/>
                <a:sym typeface="Gill Sans"/>
              </a:defRPr>
            </a:lvl4pPr>
            <a:lvl5pPr marL="0" lvl="4" indent="0" algn="r">
              <a:spcBef>
                <a:spcPts val="0"/>
              </a:spcBef>
              <a:buNone/>
              <a:defRPr sz="800">
                <a:solidFill>
                  <a:srgbClr val="2F2F2F"/>
                </a:solidFill>
                <a:latin typeface="Gill Sans"/>
                <a:ea typeface="Gill Sans"/>
                <a:cs typeface="Gill Sans"/>
                <a:sym typeface="Gill Sans"/>
              </a:defRPr>
            </a:lvl5pPr>
            <a:lvl6pPr marL="0" lvl="5" indent="0" algn="r">
              <a:spcBef>
                <a:spcPts val="0"/>
              </a:spcBef>
              <a:buNone/>
              <a:defRPr sz="800">
                <a:solidFill>
                  <a:srgbClr val="2F2F2F"/>
                </a:solidFill>
                <a:latin typeface="Gill Sans"/>
                <a:ea typeface="Gill Sans"/>
                <a:cs typeface="Gill Sans"/>
                <a:sym typeface="Gill Sans"/>
              </a:defRPr>
            </a:lvl6pPr>
            <a:lvl7pPr marL="0" lvl="6" indent="0" algn="r">
              <a:spcBef>
                <a:spcPts val="0"/>
              </a:spcBef>
              <a:buNone/>
              <a:defRPr sz="800">
                <a:solidFill>
                  <a:srgbClr val="2F2F2F"/>
                </a:solidFill>
                <a:latin typeface="Gill Sans"/>
                <a:ea typeface="Gill Sans"/>
                <a:cs typeface="Gill Sans"/>
                <a:sym typeface="Gill Sans"/>
              </a:defRPr>
            </a:lvl7pPr>
            <a:lvl8pPr marL="0" lvl="7" indent="0" algn="r">
              <a:spcBef>
                <a:spcPts val="0"/>
              </a:spcBef>
              <a:buNone/>
              <a:defRPr sz="800">
                <a:solidFill>
                  <a:srgbClr val="2F2F2F"/>
                </a:solidFill>
                <a:latin typeface="Gill Sans"/>
                <a:ea typeface="Gill Sans"/>
                <a:cs typeface="Gill Sans"/>
                <a:sym typeface="Gill Sans"/>
              </a:defRPr>
            </a:lvl8pPr>
            <a:lvl9pPr marL="0" lvl="8" indent="0" algn="r">
              <a:spcBef>
                <a:spcPts val="0"/>
              </a:spcBef>
              <a:buNone/>
              <a:defRPr sz="800">
                <a:solidFill>
                  <a:srgbClr val="2F2F2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sp>
        <p:nvSpPr>
          <p:cNvPr id="72" name="Google Shape;72;p10"/>
          <p:cNvSpPr txBox="1">
            <a:spLocks noGrp="1"/>
          </p:cNvSpPr>
          <p:nvPr>
            <p:ph type="title"/>
          </p:nvPr>
        </p:nvSpPr>
        <p:spPr>
          <a:xfrm>
            <a:off x="311700" y="231021"/>
            <a:ext cx="8520600" cy="564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200"/>
              <a:buFont typeface="Arial"/>
              <a:buNone/>
              <a:defRPr sz="3200" b="0" i="0" u="none" strike="noStrike" cap="non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a:endParaRPr/>
          </a:p>
        </p:txBody>
      </p:sp>
      <p:sp>
        <p:nvSpPr>
          <p:cNvPr id="73" name="Google Shape;73;p10"/>
          <p:cNvSpPr/>
          <p:nvPr/>
        </p:nvSpPr>
        <p:spPr>
          <a:xfrm>
            <a:off x="0" y="391275"/>
            <a:ext cx="359100" cy="357300"/>
          </a:xfrm>
          <a:prstGeom prst="rect">
            <a:avLst/>
          </a:prstGeom>
          <a:solidFill>
            <a:srgbClr val="6DCCD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74" name="Google Shape;74;p10"/>
          <p:cNvSpPr txBox="1">
            <a:spLocks noGrp="1"/>
          </p:cNvSpPr>
          <p:nvPr>
            <p:ph type="sldNum" idx="12"/>
          </p:nvPr>
        </p:nvSpPr>
        <p:spPr>
          <a:xfrm>
            <a:off x="8556775" y="4868450"/>
            <a:ext cx="548700" cy="2730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1pPr>
            <a:lvl2pPr marL="0" marR="0" lvl="1"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2pPr>
            <a:lvl3pPr marL="0" marR="0" lvl="2"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3pPr>
            <a:lvl4pPr marL="0" marR="0" lvl="3"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4pPr>
            <a:lvl5pPr marL="0" marR="0" lvl="4"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5pPr>
            <a:lvl6pPr marL="0" marR="0" lvl="5"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6pPr>
            <a:lvl7pPr marL="0" marR="0" lvl="6"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7pPr>
            <a:lvl8pPr marL="0" marR="0" lvl="7"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8pPr>
            <a:lvl9pPr marL="0" marR="0" lvl="8" indent="0" algn="l" rtl="0">
              <a:lnSpc>
                <a:spcPct val="100000"/>
              </a:lnSpc>
              <a:spcBef>
                <a:spcPts val="0"/>
              </a:spcBef>
              <a:spcAft>
                <a:spcPts val="0"/>
              </a:spcAft>
              <a:buClr>
                <a:srgbClr val="434343"/>
              </a:buClr>
              <a:buSzPts val="250"/>
              <a:buFont typeface="Arial"/>
              <a:buNone/>
              <a:defRPr sz="1000" b="0" i="0" u="none" strike="noStrike" cap="none">
                <a:solidFill>
                  <a:srgbClr val="FFFFFF"/>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33992" y="148858"/>
            <a:ext cx="7893793" cy="447163"/>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262626"/>
              </a:buClr>
              <a:buSzPts val="3000"/>
              <a:buFont typeface="Gill Sans"/>
              <a:buNone/>
              <a:defRPr sz="3000" b="0" i="0" u="none" strike="noStrike" cap="non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a:endParaRPr/>
          </a:p>
        </p:txBody>
      </p:sp>
      <p:sp>
        <p:nvSpPr>
          <p:cNvPr id="11" name="Google Shape;11;p1"/>
          <p:cNvSpPr txBox="1">
            <a:spLocks noGrp="1"/>
          </p:cNvSpPr>
          <p:nvPr>
            <p:ph type="body" idx="1"/>
          </p:nvPr>
        </p:nvSpPr>
        <p:spPr>
          <a:xfrm>
            <a:off x="317500" y="943429"/>
            <a:ext cx="8369299" cy="3143193"/>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227785" y="4803546"/>
            <a:ext cx="580569" cy="273843"/>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1pPr>
            <a:lvl2pPr marL="0" marR="0" lvl="1"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2pPr>
            <a:lvl3pPr marL="0" marR="0" lvl="2"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3pPr>
            <a:lvl4pPr marL="0" marR="0" lvl="3"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4pPr>
            <a:lvl5pPr marL="0" marR="0" lvl="4"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5pPr>
            <a:lvl6pPr marL="0" marR="0" lvl="5"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6pPr>
            <a:lvl7pPr marL="0" marR="0" lvl="6"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7pPr>
            <a:lvl8pPr marL="0" marR="0" lvl="7"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8pPr>
            <a:lvl9pPr marL="0" marR="0" lvl="8"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3" name="Google Shape;93;p15"/>
          <p:cNvSpPr txBox="1">
            <a:spLocks noGrp="1"/>
          </p:cNvSpPr>
          <p:nvPr>
            <p:ph type="title"/>
          </p:nvPr>
        </p:nvSpPr>
        <p:spPr>
          <a:xfrm>
            <a:off x="333992" y="148858"/>
            <a:ext cx="7893900" cy="4473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262626"/>
              </a:buClr>
              <a:buSzPts val="3000"/>
              <a:buFont typeface="Gill Sans"/>
              <a:buNone/>
              <a:defRPr sz="3000" b="0" i="0" u="none" strike="noStrike" cap="none">
                <a:solidFill>
                  <a:srgbClr val="262626"/>
                </a:solidFill>
                <a:latin typeface="Gill Sans"/>
                <a:ea typeface="Gill Sans"/>
                <a:cs typeface="Gill Sans"/>
                <a:sym typeface="Gill Sans"/>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a:endParaRPr/>
          </a:p>
        </p:txBody>
      </p:sp>
      <p:sp>
        <p:nvSpPr>
          <p:cNvPr id="94" name="Google Shape;94;p15"/>
          <p:cNvSpPr txBox="1">
            <a:spLocks noGrp="1"/>
          </p:cNvSpPr>
          <p:nvPr>
            <p:ph type="body" idx="1"/>
          </p:nvPr>
        </p:nvSpPr>
        <p:spPr>
          <a:xfrm>
            <a:off x="317500" y="943429"/>
            <a:ext cx="8369400" cy="31431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5" name="Google Shape;95;p15"/>
          <p:cNvSpPr txBox="1">
            <a:spLocks noGrp="1"/>
          </p:cNvSpPr>
          <p:nvPr>
            <p:ph type="sldNum" idx="12"/>
          </p:nvPr>
        </p:nvSpPr>
        <p:spPr>
          <a:xfrm>
            <a:off x="8227785" y="4803546"/>
            <a:ext cx="5805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1pPr>
            <a:lvl2pPr marL="0" marR="0" lvl="1"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2pPr>
            <a:lvl3pPr marL="0" marR="0" lvl="2"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3pPr>
            <a:lvl4pPr marL="0" marR="0" lvl="3"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4pPr>
            <a:lvl5pPr marL="0" marR="0" lvl="4"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5pPr>
            <a:lvl6pPr marL="0" marR="0" lvl="5"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6pPr>
            <a:lvl7pPr marL="0" marR="0" lvl="6"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7pPr>
            <a:lvl8pPr marL="0" marR="0" lvl="7"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8pPr>
            <a:lvl9pPr marL="0" marR="0" lvl="8" indent="0" algn="r" rtl="0">
              <a:lnSpc>
                <a:spcPct val="100000"/>
              </a:lnSpc>
              <a:spcBef>
                <a:spcPts val="0"/>
              </a:spcBef>
              <a:spcAft>
                <a:spcPts val="0"/>
              </a:spcAft>
              <a:buClr>
                <a:srgbClr val="001F8E"/>
              </a:buClr>
              <a:buSzPts val="250"/>
              <a:buFont typeface="Gill Sans"/>
              <a:buNone/>
              <a:defRPr sz="1000" b="0" i="0" u="none" strike="noStrike" cap="none">
                <a:solidFill>
                  <a:srgbClr val="001F8E"/>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openmainframeproject.org/project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vents.linuxfoundation.org/open-mainframe-summit"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hyperlink" Target="https://www.openmainframeproject.org/news/podcast" TargetMode="External"/><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hyperlink" Target="mailto:pr@openmainframeproject.org"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s://community.openmainframeproject.org/" TargetMode="External"/><Relationship Id="rId7"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hyperlink" Target="https://slack.openmainframeproject.org/" TargetMode="External"/><Relationship Id="rId4" Type="http://schemas.openxmlformats.org/officeDocument/2006/relationships/hyperlink" Target="https://events.linuxfoundation.org/open-mainframe-summi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hyperlink" Target="https://www.linkedin.com/company/the-open-mainframe-project" TargetMode="External"/><Relationship Id="rId7" Type="http://schemas.openxmlformats.org/officeDocument/2006/relationships/hyperlink" Target="https://www.openmainframeproject.org/resources/newsletter" TargetMode="External"/><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hyperlink" Target="https://twitter.com/OpenMFProject"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joinnow.openmainframeproject.org" TargetMode="External"/><Relationship Id="rId3" Type="http://schemas.openxmlformats.org/officeDocument/2006/relationships/image" Target="../media/image61.jpg"/><Relationship Id="rId7" Type="http://schemas.openxmlformats.org/officeDocument/2006/relationships/hyperlink" Target="mailto:membership@openmainframeproject.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www.openmainframeproject.org/about/join" TargetMode="External"/><Relationship Id="rId5" Type="http://schemas.openxmlformats.org/officeDocument/2006/relationships/hyperlink" Target="https://www.openmainframeproject.org/projects" TargetMode="External"/><Relationship Id="rId4" Type="http://schemas.openxmlformats.org/officeDocument/2006/relationships/hyperlink" Target="http://www.openmainframeproject.org/" TargetMode="External"/><Relationship Id="rId9" Type="http://schemas.openxmlformats.org/officeDocument/2006/relationships/image" Target="../media/image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www.flickr.com/photos/boston_public_library/6280049616/"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pxhere.com/en/photo/1432563" TargetMode="External"/><Relationship Id="rId4" Type="http://schemas.openxmlformats.org/officeDocument/2006/relationships/hyperlink" Target="https://nara.getarchive.net/media/data-processing-technician-2nd-class-holt-monitors-a-telecommunications-console-4db71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openmainframeproject.org/projects/zowe/conformance" TargetMode="External"/><Relationship Id="rId2" Type="http://schemas.openxmlformats.org/officeDocument/2006/relationships/notesSlide" Target="../notesSlides/notesSlide35.xml"/><Relationship Id="rId1" Type="http://schemas.openxmlformats.org/officeDocument/2006/relationships/slideLayout" Target="../slideLayouts/slideLayout15.xml"/><Relationship Id="rId5" Type="http://schemas.openxmlformats.org/officeDocument/2006/relationships/image" Target="../media/image65.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linuxfoundation.org/en/join/#benefits" TargetMode="External"/><Relationship Id="rId2" Type="http://schemas.openxmlformats.org/officeDocument/2006/relationships/notesSlide" Target="../notesSlides/notesSlide38.xml"/><Relationship Id="rId1" Type="http://schemas.openxmlformats.org/officeDocument/2006/relationships/slideLayout" Target="../slideLayouts/slideLayout15.xml"/><Relationship Id="rId5" Type="http://schemas.openxmlformats.org/officeDocument/2006/relationships/hyperlink" Target="https://events.linuxfoundation.org/about/community/" TargetMode="External"/><Relationship Id="rId4" Type="http://schemas.openxmlformats.org/officeDocument/2006/relationships/hyperlink" Target="https://www.linuxfoundation.org/newsletter/"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openmainframeproject.org/about/join"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mailto:membership@openmainframeproject.com"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jp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a:spLocks noGrp="1"/>
          </p:cNvSpPr>
          <p:nvPr>
            <p:ph type="ctrTitle"/>
          </p:nvPr>
        </p:nvSpPr>
        <p:spPr>
          <a:xfrm>
            <a:off x="4553842" y="1643174"/>
            <a:ext cx="4185557" cy="236229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700"/>
              <a:buNone/>
            </a:pPr>
            <a:r>
              <a:rPr lang="en-US" sz="2800"/>
              <a:t>Bridging the gap - forward thinking enterprises are hybrid</a:t>
            </a:r>
            <a:endParaRPr sz="3200" b="0" i="0" u="none" strike="noStrike" cap="none">
              <a:solidFill>
                <a:schemeClr val="lt1"/>
              </a:solidFill>
              <a:latin typeface="Gill Sans"/>
              <a:ea typeface="Gill Sans"/>
              <a:cs typeface="Gill Sans"/>
              <a:sym typeface="Gill Sans"/>
            </a:endParaRPr>
          </a:p>
        </p:txBody>
      </p:sp>
      <p:sp>
        <p:nvSpPr>
          <p:cNvPr id="184" name="Google Shape;184;p29"/>
          <p:cNvSpPr txBox="1">
            <a:spLocks noGrp="1"/>
          </p:cNvSpPr>
          <p:nvPr>
            <p:ph type="subTitle" idx="1"/>
          </p:nvPr>
        </p:nvSpPr>
        <p:spPr>
          <a:xfrm>
            <a:off x="4571983" y="4114800"/>
            <a:ext cx="4185557" cy="80652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800"/>
              <a:buFont typeface="Arial"/>
              <a:buNone/>
            </a:pPr>
            <a:r>
              <a:rPr lang="en-US"/>
              <a:t>John Mertic</a:t>
            </a:r>
            <a:endParaRPr/>
          </a:p>
          <a:p>
            <a:pPr marL="0" marR="0" lvl="0" indent="0" algn="l" rtl="0">
              <a:lnSpc>
                <a:spcPct val="100000"/>
              </a:lnSpc>
              <a:spcBef>
                <a:spcPts val="0"/>
              </a:spcBef>
              <a:spcAft>
                <a:spcPts val="0"/>
              </a:spcAft>
              <a:buClr>
                <a:srgbClr val="FFFFFF"/>
              </a:buClr>
              <a:buSzPts val="1800"/>
              <a:buFont typeface="Arial"/>
              <a:buNone/>
            </a:pPr>
            <a:r>
              <a:rPr lang="en-US"/>
              <a:t>Director,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8"/>
          <p:cNvSpPr txBox="1"/>
          <p:nvPr/>
        </p:nvSpPr>
        <p:spPr>
          <a:xfrm>
            <a:off x="131975" y="207025"/>
            <a:ext cx="8842500" cy="4668000"/>
          </a:xfrm>
          <a:prstGeom prst="rect">
            <a:avLst/>
          </a:prstGeom>
          <a:noFill/>
          <a:ln>
            <a:noFill/>
          </a:ln>
        </p:spPr>
        <p:txBody>
          <a:bodyPr spcFirstLastPara="1" wrap="square" lIns="91425" tIns="91425" rIns="91425" bIns="91425" anchor="t" anchorCtr="0">
            <a:noAutofit/>
          </a:bodyPr>
          <a:lstStyle/>
          <a:p>
            <a:pPr marL="127000" lvl="0" indent="0" algn="l" rtl="0">
              <a:spcBef>
                <a:spcPts val="0"/>
              </a:spcBef>
              <a:spcAft>
                <a:spcPts val="0"/>
              </a:spcAft>
              <a:buNone/>
            </a:pPr>
            <a:r>
              <a:rPr lang="en-US" sz="2000">
                <a:solidFill>
                  <a:srgbClr val="000000"/>
                </a:solidFill>
                <a:latin typeface="Gill Sans"/>
                <a:ea typeface="Gill Sans"/>
                <a:cs typeface="Gill Sans"/>
                <a:sym typeface="Gill Sans"/>
              </a:rPr>
              <a:t>Mission of the Open Mainframe Project: </a:t>
            </a:r>
            <a:endParaRPr sz="2000">
              <a:solidFill>
                <a:srgbClr val="000000"/>
              </a:solidFill>
              <a:latin typeface="Gill Sans"/>
              <a:ea typeface="Gill Sans"/>
              <a:cs typeface="Gill Sans"/>
              <a:sym typeface="Gill Sans"/>
            </a:endParaRPr>
          </a:p>
          <a:p>
            <a:pPr marL="127000" lvl="0" indent="0" algn="l" rtl="0">
              <a:spcBef>
                <a:spcPts val="1200"/>
              </a:spcBef>
              <a:spcAft>
                <a:spcPts val="0"/>
              </a:spcAft>
              <a:buNone/>
            </a:pPr>
            <a:r>
              <a:rPr lang="en-US" sz="2800" b="1">
                <a:solidFill>
                  <a:srgbClr val="0070C0"/>
                </a:solidFill>
                <a:latin typeface="Gill Sans"/>
                <a:ea typeface="Gill Sans"/>
                <a:cs typeface="Gill Sans"/>
                <a:sym typeface="Gill Sans"/>
              </a:rPr>
              <a:t>To build an Open Source community and drive adoption of Open Source on the mainframe by...</a:t>
            </a:r>
            <a:endParaRPr sz="2000">
              <a:solidFill>
                <a:srgbClr val="000000"/>
              </a:solidFill>
              <a:latin typeface="Gill Sans"/>
              <a:ea typeface="Gill Sans"/>
              <a:cs typeface="Gill Sans"/>
              <a:sym typeface="Gill Sans"/>
            </a:endParaRPr>
          </a:p>
          <a:p>
            <a:pPr marL="742950" lvl="1" indent="-230187" algn="l" rtl="0">
              <a:spcBef>
                <a:spcPts val="1200"/>
              </a:spcBef>
              <a:spcAft>
                <a:spcPts val="0"/>
              </a:spcAft>
              <a:buClr>
                <a:srgbClr val="000000"/>
              </a:buClr>
              <a:buSzPts val="2400"/>
              <a:buChar char="•"/>
            </a:pPr>
            <a:r>
              <a:rPr lang="en-US" sz="2400" b="1">
                <a:solidFill>
                  <a:srgbClr val="FF9900"/>
                </a:solidFill>
                <a:latin typeface="Gill Sans"/>
                <a:ea typeface="Gill Sans"/>
                <a:cs typeface="Gill Sans"/>
                <a:sym typeface="Gill Sans"/>
              </a:rPr>
              <a:t>Eliminating barriers </a:t>
            </a:r>
            <a:r>
              <a:rPr lang="en-US" sz="2000">
                <a:solidFill>
                  <a:srgbClr val="000000"/>
                </a:solidFill>
                <a:latin typeface="Gill Sans"/>
                <a:ea typeface="Gill Sans"/>
                <a:cs typeface="Gill Sans"/>
                <a:sym typeface="Gill Sans"/>
              </a:rPr>
              <a:t>to Open Source adoption on the mainframe</a:t>
            </a:r>
            <a:endParaRPr sz="1800">
              <a:solidFill>
                <a:srgbClr val="000000"/>
              </a:solidFill>
              <a:latin typeface="Gill Sans"/>
              <a:ea typeface="Gill Sans"/>
              <a:cs typeface="Gill Sans"/>
              <a:sym typeface="Gill Sans"/>
            </a:endParaRPr>
          </a:p>
          <a:p>
            <a:pPr marL="742950" lvl="1" indent="-230187" algn="l" rtl="0">
              <a:spcBef>
                <a:spcPts val="1200"/>
              </a:spcBef>
              <a:spcAft>
                <a:spcPts val="0"/>
              </a:spcAft>
              <a:buClr>
                <a:srgbClr val="000000"/>
              </a:buClr>
              <a:buSzPts val="2400"/>
              <a:buChar char="•"/>
            </a:pPr>
            <a:r>
              <a:rPr lang="en-US" sz="2400" b="1">
                <a:solidFill>
                  <a:srgbClr val="00B0F0"/>
                </a:solidFill>
                <a:latin typeface="Gill Sans"/>
                <a:ea typeface="Gill Sans"/>
                <a:cs typeface="Gill Sans"/>
                <a:sym typeface="Gill Sans"/>
              </a:rPr>
              <a:t>Demonstrating value </a:t>
            </a:r>
            <a:r>
              <a:rPr lang="en-US" sz="2000">
                <a:solidFill>
                  <a:srgbClr val="000000"/>
                </a:solidFill>
                <a:latin typeface="Gill Sans"/>
                <a:ea typeface="Gill Sans"/>
                <a:cs typeface="Gill Sans"/>
                <a:sym typeface="Gill Sans"/>
              </a:rPr>
              <a:t>of the mainframe on technical and business levels</a:t>
            </a:r>
            <a:endParaRPr sz="1800">
              <a:solidFill>
                <a:srgbClr val="000000"/>
              </a:solidFill>
              <a:latin typeface="Gill Sans"/>
              <a:ea typeface="Gill Sans"/>
              <a:cs typeface="Gill Sans"/>
              <a:sym typeface="Gill Sans"/>
            </a:endParaRPr>
          </a:p>
          <a:p>
            <a:pPr marL="742950" lvl="1" indent="-230187" algn="l" rtl="0">
              <a:spcBef>
                <a:spcPts val="1200"/>
              </a:spcBef>
              <a:spcAft>
                <a:spcPts val="0"/>
              </a:spcAft>
              <a:buClr>
                <a:srgbClr val="000000"/>
              </a:buClr>
              <a:buSzPts val="2400"/>
              <a:buChar char="•"/>
            </a:pPr>
            <a:r>
              <a:rPr lang="en-US" sz="2400" b="1">
                <a:solidFill>
                  <a:srgbClr val="C0504D"/>
                </a:solidFill>
                <a:latin typeface="Gill Sans"/>
                <a:ea typeface="Gill Sans"/>
                <a:cs typeface="Gill Sans"/>
                <a:sym typeface="Gill Sans"/>
              </a:rPr>
              <a:t>Strengthening collaboration </a:t>
            </a:r>
            <a:r>
              <a:rPr lang="en-US" sz="2000">
                <a:solidFill>
                  <a:srgbClr val="000000"/>
                </a:solidFill>
                <a:latin typeface="Gill Sans"/>
                <a:ea typeface="Gill Sans"/>
                <a:cs typeface="Gill Sans"/>
                <a:sym typeface="Gill Sans"/>
              </a:rPr>
              <a:t>points and resources for the community to thrive</a:t>
            </a:r>
            <a:endParaRPr sz="2000">
              <a:solidFill>
                <a:srgbClr val="000000"/>
              </a:solidFill>
              <a:latin typeface="Gill Sans"/>
              <a:ea typeface="Gill Sans"/>
              <a:cs typeface="Gill Sans"/>
              <a:sym typeface="Gill Sans"/>
            </a:endParaRPr>
          </a:p>
          <a:p>
            <a:pPr marL="742950" lvl="1" indent="-230187" algn="l" rtl="0">
              <a:spcBef>
                <a:spcPts val="1200"/>
              </a:spcBef>
              <a:spcAft>
                <a:spcPts val="0"/>
              </a:spcAft>
              <a:buClr>
                <a:srgbClr val="000000"/>
              </a:buClr>
              <a:buSzPts val="2400"/>
              <a:buFont typeface="Gill Sans"/>
              <a:buChar char="•"/>
            </a:pPr>
            <a:r>
              <a:rPr lang="en-US" sz="2300" b="1">
                <a:solidFill>
                  <a:srgbClr val="38761D"/>
                </a:solidFill>
                <a:latin typeface="Gill Sans"/>
                <a:ea typeface="Gill Sans"/>
                <a:cs typeface="Gill Sans"/>
                <a:sym typeface="Gill Sans"/>
              </a:rPr>
              <a:t>Identifying, accepting and hosting purely open source projects</a:t>
            </a:r>
            <a:r>
              <a:rPr lang="en-US" sz="2000">
                <a:latin typeface="Gill Sans"/>
                <a:ea typeface="Gill Sans"/>
                <a:cs typeface="Gill Sans"/>
                <a:sym typeface="Gill Sans"/>
              </a:rPr>
              <a:t> that are consistent with and advance us towards realizing our vision</a:t>
            </a:r>
            <a:endParaRPr sz="2000">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9"/>
          <p:cNvSpPr txBox="1"/>
          <p:nvPr/>
        </p:nvSpPr>
        <p:spPr>
          <a:xfrm>
            <a:off x="0" y="0"/>
            <a:ext cx="2221800" cy="4717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sp>
        <p:nvSpPr>
          <p:cNvPr id="306" name="Google Shape;306;p39"/>
          <p:cNvSpPr/>
          <p:nvPr/>
        </p:nvSpPr>
        <p:spPr>
          <a:xfrm>
            <a:off x="0" y="4717774"/>
            <a:ext cx="9144000" cy="425700"/>
          </a:xfrm>
          <a:prstGeom prst="rect">
            <a:avLst/>
          </a:prstGeom>
          <a:solidFill>
            <a:srgbClr val="4F81BD">
              <a:alpha val="5881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Gill Sans"/>
              <a:buNone/>
            </a:pPr>
            <a:r>
              <a:rPr lang="en-US" sz="1800" b="0" i="0" u="none" strike="noStrike" cap="none">
                <a:solidFill>
                  <a:srgbClr val="FFFFFF"/>
                </a:solidFill>
                <a:latin typeface="Gill Sans"/>
                <a:ea typeface="Gill Sans"/>
                <a:cs typeface="Gill Sans"/>
                <a:sym typeface="Gill Sans"/>
              </a:rPr>
              <a:t>Learn about all Open Mainframe projects at </a:t>
            </a:r>
            <a:r>
              <a:rPr lang="en-US" sz="1800" b="0" i="0" u="sng" strike="noStrike" cap="none">
                <a:solidFill>
                  <a:srgbClr val="0000FF"/>
                </a:solidFill>
                <a:latin typeface="Gill Sans"/>
                <a:ea typeface="Gill Sans"/>
                <a:cs typeface="Gill Sans"/>
                <a:sym typeface="Gill Sans"/>
                <a:hlinkClick r:id="rId3">
                  <a:extLst>
                    <a:ext uri="{A12FA001-AC4F-418D-AE19-62706E023703}">
                      <ahyp:hlinkClr xmlns:ahyp="http://schemas.microsoft.com/office/drawing/2018/hyperlinkcolor" val="tx"/>
                    </a:ext>
                  </a:extLst>
                </a:hlinkClick>
              </a:rPr>
              <a:t>https://www.openmainframeproject.org/projects</a:t>
            </a:r>
            <a:r>
              <a:rPr lang="en-US" sz="1800" b="0" i="0" u="none" strike="noStrike" cap="none">
                <a:solidFill>
                  <a:srgbClr val="FFFFFF"/>
                </a:solidFill>
                <a:latin typeface="Gill Sans"/>
                <a:ea typeface="Gill Sans"/>
                <a:cs typeface="Gill Sans"/>
                <a:sym typeface="Gill Sans"/>
              </a:rPr>
              <a:t> </a:t>
            </a:r>
            <a:endParaRPr/>
          </a:p>
        </p:txBody>
      </p:sp>
      <p:pic>
        <p:nvPicPr>
          <p:cNvPr id="307" name="Google Shape;307;p39"/>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221757" y="0"/>
            <a:ext cx="6922242" cy="47177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0"/>
          <p:cNvSpPr txBox="1">
            <a:spLocks noGrp="1"/>
          </p:cNvSpPr>
          <p:nvPr>
            <p:ph type="body" idx="1"/>
          </p:nvPr>
        </p:nvSpPr>
        <p:spPr>
          <a:xfrm>
            <a:off x="317500" y="943425"/>
            <a:ext cx="2701200" cy="37752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pic>
        <p:nvPicPr>
          <p:cNvPr id="313" name="Google Shape;313;p4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879524" y="1038503"/>
            <a:ext cx="3863636" cy="3882632"/>
          </a:xfrm>
          <a:prstGeom prst="rect">
            <a:avLst/>
          </a:prstGeom>
          <a:noFill/>
          <a:ln>
            <a:noFill/>
          </a:ln>
        </p:spPr>
      </p:pic>
      <p:pic>
        <p:nvPicPr>
          <p:cNvPr id="314" name="Google Shape;314;p40"/>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1799999">
            <a:off x="4524870" y="1663096"/>
            <a:ext cx="2572946" cy="2585595"/>
          </a:xfrm>
          <a:prstGeom prst="rect">
            <a:avLst/>
          </a:prstGeom>
          <a:noFill/>
          <a:ln>
            <a:noFill/>
          </a:ln>
        </p:spPr>
      </p:pic>
      <p:sp>
        <p:nvSpPr>
          <p:cNvPr id="315" name="Google Shape;315;p40"/>
          <p:cNvSpPr txBox="1"/>
          <p:nvPr/>
        </p:nvSpPr>
        <p:spPr>
          <a:xfrm>
            <a:off x="5113961" y="966610"/>
            <a:ext cx="1382700" cy="382200"/>
          </a:xfrm>
          <a:prstGeom prst="rect">
            <a:avLst/>
          </a:prstGeom>
          <a:solidFill>
            <a:schemeClr val="l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US" sz="1800" b="1">
                <a:solidFill>
                  <a:srgbClr val="0C9AD6"/>
                </a:solidFill>
                <a:latin typeface="Arial"/>
                <a:ea typeface="Arial"/>
                <a:cs typeface="Arial"/>
                <a:sym typeface="Arial"/>
              </a:rPr>
              <a:t>PROJECTS</a:t>
            </a:r>
            <a:endParaRPr sz="1100"/>
          </a:p>
        </p:txBody>
      </p:sp>
      <p:sp>
        <p:nvSpPr>
          <p:cNvPr id="316" name="Google Shape;316;p40"/>
          <p:cNvSpPr txBox="1"/>
          <p:nvPr/>
        </p:nvSpPr>
        <p:spPr>
          <a:xfrm>
            <a:off x="2924092" y="3505564"/>
            <a:ext cx="1382700" cy="3822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800" b="1">
                <a:solidFill>
                  <a:srgbClr val="0C9AD6"/>
                </a:solidFill>
                <a:latin typeface="Arial"/>
                <a:ea typeface="Arial"/>
                <a:cs typeface="Arial"/>
                <a:sym typeface="Arial"/>
              </a:rPr>
              <a:t>PROFITS</a:t>
            </a:r>
            <a:endParaRPr sz="1100"/>
          </a:p>
        </p:txBody>
      </p:sp>
      <p:sp>
        <p:nvSpPr>
          <p:cNvPr id="317" name="Google Shape;317;p40"/>
          <p:cNvSpPr txBox="1"/>
          <p:nvPr/>
        </p:nvSpPr>
        <p:spPr>
          <a:xfrm>
            <a:off x="7291701" y="3509075"/>
            <a:ext cx="1456500" cy="3822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800" b="1">
                <a:solidFill>
                  <a:srgbClr val="0C9AD6"/>
                </a:solidFill>
                <a:latin typeface="Arial"/>
                <a:ea typeface="Arial"/>
                <a:cs typeface="Arial"/>
                <a:sym typeface="Arial"/>
              </a:rPr>
              <a:t>PRODUCTS</a:t>
            </a:r>
            <a:endParaRPr sz="1100"/>
          </a:p>
        </p:txBody>
      </p:sp>
      <p:sp>
        <p:nvSpPr>
          <p:cNvPr id="318" name="Google Shape;318;p40"/>
          <p:cNvSpPr txBox="1"/>
          <p:nvPr/>
        </p:nvSpPr>
        <p:spPr>
          <a:xfrm rot="-4576616">
            <a:off x="4525735" y="2594931"/>
            <a:ext cx="1011680" cy="382291"/>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900" b="1">
                <a:solidFill>
                  <a:schemeClr val="accent1"/>
                </a:solidFill>
                <a:latin typeface="Arial"/>
                <a:ea typeface="Arial"/>
                <a:cs typeface="Arial"/>
                <a:sym typeface="Arial"/>
              </a:rPr>
              <a:t>PARTICIPATION</a:t>
            </a:r>
            <a:endParaRPr sz="1100"/>
          </a:p>
        </p:txBody>
      </p:sp>
      <p:sp>
        <p:nvSpPr>
          <p:cNvPr id="319" name="Google Shape;319;p40"/>
          <p:cNvSpPr txBox="1"/>
          <p:nvPr/>
        </p:nvSpPr>
        <p:spPr>
          <a:xfrm>
            <a:off x="5228316" y="2043062"/>
            <a:ext cx="1041900" cy="3822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900" b="1">
                <a:solidFill>
                  <a:schemeClr val="accent1"/>
                </a:solidFill>
                <a:latin typeface="Arial"/>
                <a:ea typeface="Arial"/>
                <a:cs typeface="Arial"/>
                <a:sym typeface="Arial"/>
              </a:rPr>
              <a:t>DEVELOPER </a:t>
            </a:r>
            <a:endParaRPr sz="1100"/>
          </a:p>
          <a:p>
            <a:pPr marL="0" marR="0" lvl="0" indent="0" algn="ctr" rtl="0">
              <a:spcBef>
                <a:spcPts val="0"/>
              </a:spcBef>
              <a:spcAft>
                <a:spcPts val="0"/>
              </a:spcAft>
              <a:buNone/>
            </a:pPr>
            <a:r>
              <a:rPr lang="en-US" sz="900" b="1">
                <a:solidFill>
                  <a:schemeClr val="accent1"/>
                </a:solidFill>
                <a:latin typeface="Arial"/>
                <a:ea typeface="Arial"/>
                <a:cs typeface="Arial"/>
                <a:sym typeface="Arial"/>
              </a:rPr>
              <a:t>COMMUNITY</a:t>
            </a:r>
            <a:endParaRPr sz="1100"/>
          </a:p>
        </p:txBody>
      </p:sp>
      <p:sp>
        <p:nvSpPr>
          <p:cNvPr id="320" name="Google Shape;320;p40"/>
          <p:cNvSpPr txBox="1"/>
          <p:nvPr/>
        </p:nvSpPr>
        <p:spPr>
          <a:xfrm rot="2174366">
            <a:off x="4944744" y="3465228"/>
            <a:ext cx="834291" cy="382042"/>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900" b="1">
                <a:solidFill>
                  <a:schemeClr val="accent1"/>
                </a:solidFill>
                <a:latin typeface="Arial"/>
                <a:ea typeface="Arial"/>
                <a:cs typeface="Arial"/>
                <a:sym typeface="Arial"/>
              </a:rPr>
              <a:t>MARKETS</a:t>
            </a:r>
            <a:endParaRPr sz="1100"/>
          </a:p>
        </p:txBody>
      </p:sp>
      <p:sp>
        <p:nvSpPr>
          <p:cNvPr id="321" name="Google Shape;321;p40"/>
          <p:cNvSpPr txBox="1"/>
          <p:nvPr/>
        </p:nvSpPr>
        <p:spPr>
          <a:xfrm rot="3549984">
            <a:off x="5995557" y="2417280"/>
            <a:ext cx="1041857" cy="38222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900" b="1">
                <a:solidFill>
                  <a:schemeClr val="accent1"/>
                </a:solidFill>
                <a:latin typeface="Arial"/>
                <a:ea typeface="Arial"/>
                <a:cs typeface="Arial"/>
                <a:sym typeface="Arial"/>
              </a:rPr>
              <a:t>TECHNOLOGY</a:t>
            </a:r>
            <a:endParaRPr sz="1100"/>
          </a:p>
        </p:txBody>
      </p:sp>
      <p:sp>
        <p:nvSpPr>
          <p:cNvPr id="322" name="Google Shape;322;p40"/>
          <p:cNvSpPr txBox="1"/>
          <p:nvPr/>
        </p:nvSpPr>
        <p:spPr>
          <a:xfrm rot="-2515112">
            <a:off x="5857147" y="3362463"/>
            <a:ext cx="1041802" cy="38218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900" b="1">
                <a:solidFill>
                  <a:schemeClr val="accent1"/>
                </a:solidFill>
                <a:latin typeface="Arial"/>
                <a:ea typeface="Arial"/>
                <a:cs typeface="Arial"/>
                <a:sym typeface="Arial"/>
              </a:rPr>
              <a:t>PRODUCTS</a:t>
            </a:r>
            <a:endParaRPr sz="1100"/>
          </a:p>
        </p:txBody>
      </p:sp>
      <p:sp>
        <p:nvSpPr>
          <p:cNvPr id="323" name="Google Shape;323;p40"/>
          <p:cNvSpPr txBox="1">
            <a:spLocks noGrp="1"/>
          </p:cNvSpPr>
          <p:nvPr>
            <p:ph type="title"/>
          </p:nvPr>
        </p:nvSpPr>
        <p:spPr>
          <a:xfrm>
            <a:off x="333992" y="159442"/>
            <a:ext cx="7893900" cy="4473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US"/>
              <a:t>Most importantly, Open Mainframe Project </a:t>
            </a:r>
            <a:r>
              <a:rPr lang="en-US" b="1"/>
              <a:t>sustainability</a:t>
            </a:r>
            <a:r>
              <a:rPr lang="en-US"/>
              <a:t> enables this innovation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1"/>
          <p:cNvSpPr txBox="1">
            <a:spLocks noGrp="1"/>
          </p:cNvSpPr>
          <p:nvPr>
            <p:ph type="sldNum" idx="12"/>
          </p:nvPr>
        </p:nvSpPr>
        <p:spPr>
          <a:xfrm>
            <a:off x="8227785" y="4803546"/>
            <a:ext cx="580569" cy="273843"/>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1F8E"/>
              </a:buClr>
              <a:buSzPts val="250"/>
              <a:buFont typeface="Gill Sans"/>
              <a:buNone/>
            </a:pPr>
            <a:fld id="{00000000-1234-1234-1234-123412341234}" type="slidenum">
              <a:rPr lang="en-US"/>
              <a:t>13</a:t>
            </a:fld>
            <a:endParaRPr/>
          </a:p>
        </p:txBody>
      </p:sp>
      <p:pic>
        <p:nvPicPr>
          <p:cNvPr id="329" name="Google Shape;329;p4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2"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2"/>
          <p:cNvSpPr txBox="1">
            <a:spLocks noGrp="1"/>
          </p:cNvSpPr>
          <p:nvPr>
            <p:ph type="sldNum" idx="12"/>
          </p:nvPr>
        </p:nvSpPr>
        <p:spPr>
          <a:xfrm>
            <a:off x="8227785" y="4803546"/>
            <a:ext cx="580569" cy="273843"/>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1F8E"/>
              </a:buClr>
              <a:buSzPts val="250"/>
              <a:buFont typeface="Gill Sans"/>
              <a:buNone/>
            </a:pPr>
            <a:fld id="{00000000-1234-1234-1234-123412341234}" type="slidenum">
              <a:rPr lang="en-US"/>
              <a:t>14</a:t>
            </a:fld>
            <a:endParaRPr/>
          </a:p>
        </p:txBody>
      </p:sp>
      <p:pic>
        <p:nvPicPr>
          <p:cNvPr id="335" name="Google Shape;335;p4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2"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3"/>
          <p:cNvSpPr txBox="1">
            <a:spLocks noGrp="1"/>
          </p:cNvSpPr>
          <p:nvPr>
            <p:ph type="title"/>
          </p:nvPr>
        </p:nvSpPr>
        <p:spPr>
          <a:xfrm>
            <a:off x="333992" y="159442"/>
            <a:ext cx="7893900" cy="4473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US" sz="2700"/>
              <a:t>Enabling innovation - connecting z/OS to enterprise devops with Zowe</a:t>
            </a:r>
            <a:endParaRPr/>
          </a:p>
        </p:txBody>
      </p:sp>
      <p:grpSp>
        <p:nvGrpSpPr>
          <p:cNvPr id="341" name="Google Shape;341;p43"/>
          <p:cNvGrpSpPr/>
          <p:nvPr/>
        </p:nvGrpSpPr>
        <p:grpSpPr>
          <a:xfrm>
            <a:off x="282053" y="678896"/>
            <a:ext cx="8579894" cy="3569557"/>
            <a:chOff x="1243931" y="678925"/>
            <a:chExt cx="7879414" cy="3312199"/>
          </a:xfrm>
        </p:grpSpPr>
        <p:sp>
          <p:nvSpPr>
            <p:cNvPr id="342" name="Google Shape;342;p43"/>
            <p:cNvSpPr/>
            <p:nvPr/>
          </p:nvSpPr>
          <p:spPr>
            <a:xfrm>
              <a:off x="1322378" y="2079721"/>
              <a:ext cx="2432400" cy="306600"/>
            </a:xfrm>
            <a:prstGeom prst="roundRect">
              <a:avLst>
                <a:gd name="adj" fmla="val 16667"/>
              </a:avLst>
            </a:prstGeom>
            <a:solidFill>
              <a:schemeClr val="accent1"/>
            </a:solidFill>
            <a:ln w="12700" cap="flat" cmpd="sng">
              <a:solidFill>
                <a:srgbClr val="2476B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400" b="1">
                  <a:solidFill>
                    <a:schemeClr val="lt1"/>
                  </a:solidFill>
                  <a:latin typeface="Gill Sans"/>
                  <a:ea typeface="Gill Sans"/>
                  <a:cs typeface="Gill Sans"/>
                  <a:sym typeface="Gill Sans"/>
                </a:rPr>
                <a:t>Major Problem</a:t>
              </a:r>
              <a:endParaRPr sz="1100"/>
            </a:p>
          </p:txBody>
        </p:sp>
        <p:sp>
          <p:nvSpPr>
            <p:cNvPr id="343" name="Google Shape;343;p43"/>
            <p:cNvSpPr/>
            <p:nvPr/>
          </p:nvSpPr>
          <p:spPr>
            <a:xfrm>
              <a:off x="3954615" y="2079721"/>
              <a:ext cx="2432400" cy="306600"/>
            </a:xfrm>
            <a:prstGeom prst="roundRect">
              <a:avLst>
                <a:gd name="adj" fmla="val 16667"/>
              </a:avLst>
            </a:prstGeom>
            <a:solidFill>
              <a:schemeClr val="accent1"/>
            </a:solidFill>
            <a:ln w="12700" cap="flat" cmpd="sng">
              <a:solidFill>
                <a:srgbClr val="2476B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400" b="1">
                  <a:solidFill>
                    <a:schemeClr val="lt1"/>
                  </a:solidFill>
                  <a:latin typeface="Gill Sans"/>
                  <a:ea typeface="Gill Sans"/>
                  <a:cs typeface="Gill Sans"/>
                  <a:sym typeface="Gill Sans"/>
                </a:rPr>
                <a:t>How </a:t>
              </a:r>
              <a:r>
                <a:rPr lang="en-US" b="1">
                  <a:solidFill>
                    <a:schemeClr val="lt1"/>
                  </a:solidFill>
                  <a:latin typeface="Gill Sans"/>
                  <a:ea typeface="Gill Sans"/>
                  <a:cs typeface="Gill Sans"/>
                  <a:sym typeface="Gill Sans"/>
                </a:rPr>
                <a:t>OMP</a:t>
              </a:r>
              <a:r>
                <a:rPr lang="en-US" sz="1400" b="1">
                  <a:solidFill>
                    <a:schemeClr val="lt1"/>
                  </a:solidFill>
                  <a:latin typeface="Gill Sans"/>
                  <a:ea typeface="Gill Sans"/>
                  <a:cs typeface="Gill Sans"/>
                  <a:sym typeface="Gill Sans"/>
                </a:rPr>
                <a:t> Innovated</a:t>
              </a:r>
              <a:endParaRPr sz="1100"/>
            </a:p>
          </p:txBody>
        </p:sp>
        <p:sp>
          <p:nvSpPr>
            <p:cNvPr id="344" name="Google Shape;344;p43"/>
            <p:cNvSpPr/>
            <p:nvPr/>
          </p:nvSpPr>
          <p:spPr>
            <a:xfrm>
              <a:off x="6586851" y="2079721"/>
              <a:ext cx="2432400" cy="306600"/>
            </a:xfrm>
            <a:prstGeom prst="roundRect">
              <a:avLst>
                <a:gd name="adj" fmla="val 16667"/>
              </a:avLst>
            </a:prstGeom>
            <a:solidFill>
              <a:schemeClr val="accent1"/>
            </a:solidFill>
            <a:ln w="12700" cap="flat" cmpd="sng">
              <a:solidFill>
                <a:srgbClr val="2476B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400" b="1">
                  <a:solidFill>
                    <a:schemeClr val="lt1"/>
                  </a:solidFill>
                  <a:latin typeface="Gill Sans"/>
                  <a:ea typeface="Gill Sans"/>
                  <a:cs typeface="Gill Sans"/>
                  <a:sym typeface="Gill Sans"/>
                </a:rPr>
                <a:t>Results - 20</a:t>
              </a:r>
              <a:r>
                <a:rPr lang="en-US" b="1">
                  <a:solidFill>
                    <a:schemeClr val="lt1"/>
                  </a:solidFill>
                  <a:latin typeface="Gill Sans"/>
                  <a:ea typeface="Gill Sans"/>
                  <a:cs typeface="Gill Sans"/>
                  <a:sym typeface="Gill Sans"/>
                </a:rPr>
                <a:t>20</a:t>
              </a:r>
              <a:endParaRPr sz="1100"/>
            </a:p>
          </p:txBody>
        </p:sp>
        <p:sp>
          <p:nvSpPr>
            <p:cNvPr id="345" name="Google Shape;345;p43"/>
            <p:cNvSpPr txBox="1"/>
            <p:nvPr/>
          </p:nvSpPr>
          <p:spPr>
            <a:xfrm>
              <a:off x="1243931" y="2455951"/>
              <a:ext cx="2589300" cy="877200"/>
            </a:xfrm>
            <a:prstGeom prst="rect">
              <a:avLst/>
            </a:prstGeom>
            <a:noFill/>
            <a:ln>
              <a:noFill/>
            </a:ln>
          </p:spPr>
          <p:txBody>
            <a:bodyPr spcFirstLastPara="1" wrap="square" lIns="68575" tIns="34275" rIns="68575" bIns="34275" anchor="t" anchorCtr="0">
              <a:noAutofit/>
            </a:bodyPr>
            <a:lstStyle/>
            <a:p>
              <a:pPr marL="139700" marR="0" lvl="0" indent="-146050" algn="l" rtl="0">
                <a:spcBef>
                  <a:spcPts val="0"/>
                </a:spcBef>
                <a:spcAft>
                  <a:spcPts val="0"/>
                </a:spcAft>
                <a:buClr>
                  <a:schemeClr val="dk1"/>
                </a:buClr>
                <a:buSzPts val="1100"/>
                <a:buFont typeface="Arial"/>
                <a:buChar char="•"/>
              </a:pPr>
              <a:r>
                <a:rPr lang="en-US" sz="1100" b="1">
                  <a:solidFill>
                    <a:schemeClr val="dk1"/>
                  </a:solidFill>
                  <a:latin typeface="Gill Sans"/>
                  <a:ea typeface="Gill Sans"/>
                  <a:cs typeface="Gill Sans"/>
                  <a:sym typeface="Gill Sans"/>
                </a:rPr>
                <a:t>Modernize integration with z/OS based applications and services</a:t>
              </a:r>
              <a:endParaRPr sz="1100"/>
            </a:p>
            <a:p>
              <a:pPr marL="139700" marR="0" lvl="0" indent="-146050" algn="l" rtl="0">
                <a:spcBef>
                  <a:spcPts val="0"/>
                </a:spcBef>
                <a:spcAft>
                  <a:spcPts val="0"/>
                </a:spcAft>
                <a:buClr>
                  <a:schemeClr val="dk1"/>
                </a:buClr>
                <a:buSzPts val="1100"/>
                <a:buFont typeface="Arial"/>
                <a:buChar char="•"/>
              </a:pPr>
              <a:r>
                <a:rPr lang="en-US" sz="1100" b="1">
                  <a:solidFill>
                    <a:schemeClr val="dk1"/>
                  </a:solidFill>
                  <a:latin typeface="Gill Sans"/>
                  <a:ea typeface="Gill Sans"/>
                  <a:cs typeface="Gill Sans"/>
                  <a:sym typeface="Gill Sans"/>
                </a:rPr>
                <a:t>Bridge the talent gap by enabling modern development stacks on z/OS</a:t>
              </a:r>
              <a:endParaRPr sz="1100" b="1">
                <a:solidFill>
                  <a:schemeClr val="dk1"/>
                </a:solidFill>
                <a:latin typeface="Gill Sans"/>
                <a:ea typeface="Gill Sans"/>
                <a:cs typeface="Gill Sans"/>
                <a:sym typeface="Gill Sans"/>
              </a:endParaRPr>
            </a:p>
          </p:txBody>
        </p:sp>
        <p:sp>
          <p:nvSpPr>
            <p:cNvPr id="346" name="Google Shape;346;p43"/>
            <p:cNvSpPr txBox="1"/>
            <p:nvPr/>
          </p:nvSpPr>
          <p:spPr>
            <a:xfrm>
              <a:off x="3954615" y="2467724"/>
              <a:ext cx="2432400" cy="877200"/>
            </a:xfrm>
            <a:prstGeom prst="rect">
              <a:avLst/>
            </a:prstGeom>
            <a:noFill/>
            <a:ln>
              <a:noFill/>
            </a:ln>
          </p:spPr>
          <p:txBody>
            <a:bodyPr spcFirstLastPara="1" wrap="square" lIns="68575" tIns="34275" rIns="68575" bIns="34275" anchor="t" anchorCtr="0">
              <a:noAutofit/>
            </a:bodyPr>
            <a:lstStyle/>
            <a:p>
              <a:pPr marL="139700" marR="0" lvl="0" indent="-146050" algn="l" rtl="0">
                <a:spcBef>
                  <a:spcPts val="0"/>
                </a:spcBef>
                <a:spcAft>
                  <a:spcPts val="0"/>
                </a:spcAft>
                <a:buClr>
                  <a:schemeClr val="dk1"/>
                </a:buClr>
                <a:buSzPts val="1100"/>
                <a:buFont typeface="Arial"/>
                <a:buChar char="•"/>
              </a:pPr>
              <a:r>
                <a:rPr lang="en-US" sz="1100" b="1">
                  <a:solidFill>
                    <a:schemeClr val="dk1"/>
                  </a:solidFill>
                  <a:latin typeface="Gill Sans"/>
                  <a:ea typeface="Gill Sans"/>
                  <a:cs typeface="Gill Sans"/>
                  <a:sym typeface="Gill Sans"/>
                </a:rPr>
                <a:t>2018 Open Mainframe Project added Zowe</a:t>
              </a:r>
              <a:endParaRPr sz="1100"/>
            </a:p>
            <a:p>
              <a:pPr marL="139700" marR="0" lvl="0" indent="-146050" algn="l" rtl="0">
                <a:spcBef>
                  <a:spcPts val="0"/>
                </a:spcBef>
                <a:spcAft>
                  <a:spcPts val="0"/>
                </a:spcAft>
                <a:buClr>
                  <a:schemeClr val="dk1"/>
                </a:buClr>
                <a:buSzPts val="1100"/>
                <a:buFont typeface="Arial"/>
                <a:buChar char="•"/>
              </a:pPr>
              <a:r>
                <a:rPr lang="en-US" sz="1100" b="1">
                  <a:solidFill>
                    <a:schemeClr val="dk1"/>
                  </a:solidFill>
                  <a:latin typeface="Gill Sans"/>
                  <a:ea typeface="Gill Sans"/>
                  <a:cs typeface="Gill Sans"/>
                  <a:sym typeface="Gill Sans"/>
                </a:rPr>
                <a:t>2019 Zowe reached 1.0, launched Zowe Conformant to enable downstream ecosystem</a:t>
              </a:r>
              <a:endParaRPr sz="1100"/>
            </a:p>
            <a:p>
              <a:pPr marL="139700" marR="0" lvl="0" indent="-146050" algn="l" rtl="0">
                <a:spcBef>
                  <a:spcPts val="0"/>
                </a:spcBef>
                <a:spcAft>
                  <a:spcPts val="0"/>
                </a:spcAft>
                <a:buClr>
                  <a:schemeClr val="dk1"/>
                </a:buClr>
                <a:buSzPts val="1100"/>
                <a:buFont typeface="Arial"/>
                <a:buChar char="•"/>
              </a:pPr>
              <a:r>
                <a:rPr lang="en-US" sz="1100" b="1">
                  <a:solidFill>
                    <a:schemeClr val="dk1"/>
                  </a:solidFill>
                  <a:latin typeface="Gill Sans"/>
                  <a:ea typeface="Gill Sans"/>
                  <a:cs typeface="Gill Sans"/>
                  <a:sym typeface="Gill Sans"/>
                </a:rPr>
                <a:t>Investments in collaboration, ecosystem development, and infrastructure</a:t>
              </a:r>
              <a:endParaRPr sz="1100"/>
            </a:p>
          </p:txBody>
        </p:sp>
        <p:sp>
          <p:nvSpPr>
            <p:cNvPr id="347" name="Google Shape;347;p43"/>
            <p:cNvSpPr txBox="1"/>
            <p:nvPr/>
          </p:nvSpPr>
          <p:spPr>
            <a:xfrm>
              <a:off x="6586545" y="2467724"/>
              <a:ext cx="2536800" cy="1523400"/>
            </a:xfrm>
            <a:prstGeom prst="rect">
              <a:avLst/>
            </a:prstGeom>
            <a:noFill/>
            <a:ln>
              <a:noFill/>
            </a:ln>
          </p:spPr>
          <p:txBody>
            <a:bodyPr spcFirstLastPara="1" wrap="square" lIns="68575" tIns="34275" rIns="68575" bIns="34275" anchor="t" anchorCtr="0">
              <a:noAutofit/>
            </a:bodyPr>
            <a:lstStyle/>
            <a:p>
              <a:pPr marL="139700" marR="0" lvl="0" indent="-146050" algn="l" rtl="0">
                <a:spcBef>
                  <a:spcPts val="0"/>
                </a:spcBef>
                <a:spcAft>
                  <a:spcPts val="0"/>
                </a:spcAft>
                <a:buClr>
                  <a:schemeClr val="dk1"/>
                </a:buClr>
                <a:buSzPts val="1100"/>
                <a:buFont typeface="Arial"/>
                <a:buChar char="•"/>
              </a:pPr>
              <a:r>
                <a:rPr lang="en-US" sz="1100" b="1">
                  <a:solidFill>
                    <a:schemeClr val="dk1"/>
                  </a:solidFill>
                  <a:latin typeface="Gill Sans"/>
                  <a:ea typeface="Gill Sans"/>
                  <a:cs typeface="Gill Sans"/>
                  <a:sym typeface="Gill Sans"/>
                </a:rPr>
                <a:t>20000+ Commits, 200+ committers all time</a:t>
              </a:r>
              <a:endParaRPr sz="1100"/>
            </a:p>
            <a:p>
              <a:pPr marL="139700" marR="0" lvl="0" indent="-146050" algn="l" rtl="0">
                <a:spcBef>
                  <a:spcPts val="0"/>
                </a:spcBef>
                <a:spcAft>
                  <a:spcPts val="0"/>
                </a:spcAft>
                <a:buClr>
                  <a:schemeClr val="dk1"/>
                </a:buClr>
                <a:buSzPts val="1100"/>
                <a:buFont typeface="Arial"/>
                <a:buChar char="•"/>
              </a:pPr>
              <a:r>
                <a:rPr lang="en-US" sz="1100" b="1">
                  <a:solidFill>
                    <a:schemeClr val="dk1"/>
                  </a:solidFill>
                  <a:latin typeface="Gill Sans"/>
                  <a:ea typeface="Gill Sans"/>
                  <a:cs typeface="Gill Sans"/>
                  <a:sym typeface="Gill Sans"/>
                </a:rPr>
                <a:t>Zowe gaining significant mindshare in DevOps community</a:t>
              </a:r>
              <a:endParaRPr sz="1100"/>
            </a:p>
            <a:p>
              <a:pPr marL="139700" marR="0" lvl="0" indent="-146050" algn="l" rtl="0">
                <a:spcBef>
                  <a:spcPts val="0"/>
                </a:spcBef>
                <a:spcAft>
                  <a:spcPts val="0"/>
                </a:spcAft>
                <a:buClr>
                  <a:schemeClr val="dk1"/>
                </a:buClr>
                <a:buSzPts val="1100"/>
                <a:buFont typeface="Arial"/>
                <a:buChar char="•"/>
              </a:pPr>
              <a:r>
                <a:rPr lang="en-US" sz="1100" b="1">
                  <a:solidFill>
                    <a:schemeClr val="dk1"/>
                  </a:solidFill>
                  <a:latin typeface="Gill Sans"/>
                  <a:ea typeface="Gill Sans"/>
                  <a:cs typeface="Gill Sans"/>
                  <a:sym typeface="Gill Sans"/>
                </a:rPr>
                <a:t>20+ Zowe Conformant offerings</a:t>
              </a:r>
              <a:endParaRPr sz="1100" b="1">
                <a:solidFill>
                  <a:schemeClr val="dk1"/>
                </a:solidFill>
                <a:latin typeface="Gill Sans"/>
                <a:ea typeface="Gill Sans"/>
                <a:cs typeface="Gill Sans"/>
                <a:sym typeface="Gill Sans"/>
              </a:endParaRPr>
            </a:p>
          </p:txBody>
        </p:sp>
        <p:pic>
          <p:nvPicPr>
            <p:cNvPr id="348" name="Google Shape;348;p4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763549" y="678925"/>
              <a:ext cx="2814548" cy="1257651"/>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4"/>
          <p:cNvSpPr txBox="1">
            <a:spLocks noGrp="1"/>
          </p:cNvSpPr>
          <p:nvPr>
            <p:ph type="title"/>
          </p:nvPr>
        </p:nvSpPr>
        <p:spPr>
          <a:xfrm>
            <a:off x="333992" y="159442"/>
            <a:ext cx="7893900" cy="4473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US" sz="2700"/>
              <a:t>Enabling innovation - modernize z/VM integration with cloud technologies and deployment</a:t>
            </a:r>
            <a:endParaRPr sz="2700"/>
          </a:p>
        </p:txBody>
      </p:sp>
      <p:grpSp>
        <p:nvGrpSpPr>
          <p:cNvPr id="354" name="Google Shape;354;p44"/>
          <p:cNvGrpSpPr/>
          <p:nvPr/>
        </p:nvGrpSpPr>
        <p:grpSpPr>
          <a:xfrm>
            <a:off x="282050" y="915101"/>
            <a:ext cx="8579897" cy="3333352"/>
            <a:chOff x="282050" y="915101"/>
            <a:chExt cx="8579897" cy="3333352"/>
          </a:xfrm>
        </p:grpSpPr>
        <p:sp>
          <p:nvSpPr>
            <p:cNvPr id="355" name="Google Shape;355;p44"/>
            <p:cNvSpPr/>
            <p:nvPr/>
          </p:nvSpPr>
          <p:spPr>
            <a:xfrm>
              <a:off x="367474" y="2188534"/>
              <a:ext cx="2648640" cy="330423"/>
            </a:xfrm>
            <a:prstGeom prst="roundRect">
              <a:avLst>
                <a:gd name="adj" fmla="val 16667"/>
              </a:avLst>
            </a:prstGeom>
            <a:solidFill>
              <a:schemeClr val="accent1"/>
            </a:solidFill>
            <a:ln w="12700" cap="flat" cmpd="sng">
              <a:solidFill>
                <a:srgbClr val="2476B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400" b="1">
                  <a:solidFill>
                    <a:schemeClr val="lt1"/>
                  </a:solidFill>
                  <a:latin typeface="Gill Sans"/>
                  <a:ea typeface="Gill Sans"/>
                  <a:cs typeface="Gill Sans"/>
                  <a:sym typeface="Gill Sans"/>
                </a:rPr>
                <a:t>Major Problem</a:t>
              </a:r>
              <a:endParaRPr sz="1100"/>
            </a:p>
          </p:txBody>
        </p:sp>
        <p:sp>
          <p:nvSpPr>
            <p:cNvPr id="356" name="Google Shape;356;p44"/>
            <p:cNvSpPr/>
            <p:nvPr/>
          </p:nvSpPr>
          <p:spPr>
            <a:xfrm>
              <a:off x="3233717" y="2188534"/>
              <a:ext cx="2648640" cy="330423"/>
            </a:xfrm>
            <a:prstGeom prst="roundRect">
              <a:avLst>
                <a:gd name="adj" fmla="val 16667"/>
              </a:avLst>
            </a:prstGeom>
            <a:solidFill>
              <a:schemeClr val="accent1"/>
            </a:solidFill>
            <a:ln w="12700" cap="flat" cmpd="sng">
              <a:solidFill>
                <a:srgbClr val="2476B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400" b="1">
                  <a:solidFill>
                    <a:schemeClr val="lt1"/>
                  </a:solidFill>
                  <a:latin typeface="Gill Sans"/>
                  <a:ea typeface="Gill Sans"/>
                  <a:cs typeface="Gill Sans"/>
                  <a:sym typeface="Gill Sans"/>
                </a:rPr>
                <a:t>How </a:t>
              </a:r>
              <a:r>
                <a:rPr lang="en-US" b="1">
                  <a:solidFill>
                    <a:schemeClr val="lt1"/>
                  </a:solidFill>
                  <a:latin typeface="Gill Sans"/>
                  <a:ea typeface="Gill Sans"/>
                  <a:cs typeface="Gill Sans"/>
                  <a:sym typeface="Gill Sans"/>
                </a:rPr>
                <a:t>OMP</a:t>
              </a:r>
              <a:r>
                <a:rPr lang="en-US" sz="1400" b="1">
                  <a:solidFill>
                    <a:schemeClr val="lt1"/>
                  </a:solidFill>
                  <a:latin typeface="Gill Sans"/>
                  <a:ea typeface="Gill Sans"/>
                  <a:cs typeface="Gill Sans"/>
                  <a:sym typeface="Gill Sans"/>
                </a:rPr>
                <a:t> Innovated</a:t>
              </a:r>
              <a:endParaRPr sz="1100"/>
            </a:p>
          </p:txBody>
        </p:sp>
        <p:sp>
          <p:nvSpPr>
            <p:cNvPr id="357" name="Google Shape;357;p44"/>
            <p:cNvSpPr/>
            <p:nvPr/>
          </p:nvSpPr>
          <p:spPr>
            <a:xfrm>
              <a:off x="6099958" y="2188534"/>
              <a:ext cx="2648640" cy="330423"/>
            </a:xfrm>
            <a:prstGeom prst="roundRect">
              <a:avLst>
                <a:gd name="adj" fmla="val 16667"/>
              </a:avLst>
            </a:prstGeom>
            <a:solidFill>
              <a:schemeClr val="accent1"/>
            </a:solidFill>
            <a:ln w="12700" cap="flat" cmpd="sng">
              <a:solidFill>
                <a:srgbClr val="2476B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400" b="1">
                  <a:solidFill>
                    <a:schemeClr val="lt1"/>
                  </a:solidFill>
                  <a:latin typeface="Gill Sans"/>
                  <a:ea typeface="Gill Sans"/>
                  <a:cs typeface="Gill Sans"/>
                  <a:sym typeface="Gill Sans"/>
                </a:rPr>
                <a:t>Results - 20</a:t>
              </a:r>
              <a:r>
                <a:rPr lang="en-US" b="1">
                  <a:solidFill>
                    <a:schemeClr val="lt1"/>
                  </a:solidFill>
                  <a:latin typeface="Gill Sans"/>
                  <a:ea typeface="Gill Sans"/>
                  <a:cs typeface="Gill Sans"/>
                  <a:sym typeface="Gill Sans"/>
                </a:rPr>
                <a:t>21</a:t>
              </a:r>
              <a:endParaRPr sz="1100"/>
            </a:p>
          </p:txBody>
        </p:sp>
        <p:sp>
          <p:nvSpPr>
            <p:cNvPr id="358" name="Google Shape;358;p44"/>
            <p:cNvSpPr txBox="1"/>
            <p:nvPr/>
          </p:nvSpPr>
          <p:spPr>
            <a:xfrm>
              <a:off x="282050" y="2594002"/>
              <a:ext cx="2819400" cy="1438800"/>
            </a:xfrm>
            <a:prstGeom prst="rect">
              <a:avLst/>
            </a:prstGeom>
            <a:noFill/>
            <a:ln>
              <a:noFill/>
            </a:ln>
          </p:spPr>
          <p:txBody>
            <a:bodyPr spcFirstLastPara="1" wrap="square" lIns="68575" tIns="34275" rIns="68575" bIns="34275" anchor="t" anchorCtr="0">
              <a:noAutofit/>
            </a:bodyPr>
            <a:lstStyle/>
            <a:p>
              <a:pPr marL="139700" marR="0" lvl="0" indent="-146050" algn="l" rtl="0">
                <a:spcBef>
                  <a:spcPts val="0"/>
                </a:spcBef>
                <a:spcAft>
                  <a:spcPts val="0"/>
                </a:spcAft>
                <a:buClr>
                  <a:schemeClr val="dk1"/>
                </a:buClr>
                <a:buSzPts val="1100"/>
                <a:buFont typeface="Arial"/>
                <a:buChar char="•"/>
              </a:pPr>
              <a:r>
                <a:rPr lang="en-US" sz="1100" b="1">
                  <a:solidFill>
                    <a:schemeClr val="dk1"/>
                  </a:solidFill>
                  <a:latin typeface="Gill Sans"/>
                  <a:ea typeface="Gill Sans"/>
                  <a:cs typeface="Gill Sans"/>
                  <a:sym typeface="Gill Sans"/>
                </a:rPr>
                <a:t>Users want to manage their mainframes with the same modern cloud technologies used across the enterprise.</a:t>
              </a:r>
              <a:endParaRPr sz="1100" b="1">
                <a:solidFill>
                  <a:schemeClr val="dk1"/>
                </a:solidFill>
                <a:latin typeface="Gill Sans"/>
                <a:ea typeface="Gill Sans"/>
                <a:cs typeface="Gill Sans"/>
                <a:sym typeface="Gill Sans"/>
              </a:endParaRPr>
            </a:p>
            <a:p>
              <a:pPr marL="139700" marR="0" lvl="0" indent="-146050" algn="l" rtl="0">
                <a:spcBef>
                  <a:spcPts val="0"/>
                </a:spcBef>
                <a:spcAft>
                  <a:spcPts val="0"/>
                </a:spcAft>
                <a:buClr>
                  <a:schemeClr val="dk1"/>
                </a:buClr>
                <a:buSzPts val="1100"/>
                <a:buFont typeface="Arial"/>
                <a:buChar char="•"/>
              </a:pPr>
              <a:r>
                <a:rPr lang="en-US" sz="1100" b="1">
                  <a:solidFill>
                    <a:schemeClr val="dk1"/>
                  </a:solidFill>
                  <a:latin typeface="Gill Sans"/>
                  <a:ea typeface="Gill Sans"/>
                  <a:cs typeface="Gill Sans"/>
                  <a:sym typeface="Gill Sans"/>
                </a:rPr>
                <a:t>z/VM integration with technologies such as OpenStack have long been a challenge.</a:t>
              </a:r>
              <a:endParaRPr sz="1100" b="1">
                <a:solidFill>
                  <a:schemeClr val="dk1"/>
                </a:solidFill>
                <a:latin typeface="Gill Sans"/>
                <a:ea typeface="Gill Sans"/>
                <a:cs typeface="Gill Sans"/>
                <a:sym typeface="Gill Sans"/>
              </a:endParaRPr>
            </a:p>
            <a:p>
              <a:pPr marL="139700" marR="0" lvl="0" indent="-146050" algn="l" rtl="0">
                <a:spcBef>
                  <a:spcPts val="0"/>
                </a:spcBef>
                <a:spcAft>
                  <a:spcPts val="0"/>
                </a:spcAft>
                <a:buClr>
                  <a:schemeClr val="dk1"/>
                </a:buClr>
                <a:buSzPts val="1100"/>
                <a:buFont typeface="Gill Sans"/>
                <a:buChar char="•"/>
              </a:pPr>
              <a:r>
                <a:rPr lang="en-US" sz="1100" b="1">
                  <a:solidFill>
                    <a:schemeClr val="dk1"/>
                  </a:solidFill>
                  <a:latin typeface="Gill Sans"/>
                  <a:ea typeface="Gill Sans"/>
                  <a:cs typeface="Gill Sans"/>
                  <a:sym typeface="Gill Sans"/>
                </a:rPr>
                <a:t>Contribution base was IBM only, making it challenging to get wider adoption</a:t>
              </a:r>
              <a:endParaRPr sz="1100" b="1">
                <a:solidFill>
                  <a:schemeClr val="dk1"/>
                </a:solidFill>
                <a:latin typeface="Gill Sans"/>
                <a:ea typeface="Gill Sans"/>
                <a:cs typeface="Gill Sans"/>
                <a:sym typeface="Gill Sans"/>
              </a:endParaRPr>
            </a:p>
          </p:txBody>
        </p:sp>
        <p:sp>
          <p:nvSpPr>
            <p:cNvPr id="359" name="Google Shape;359;p44"/>
            <p:cNvSpPr txBox="1"/>
            <p:nvPr/>
          </p:nvSpPr>
          <p:spPr>
            <a:xfrm>
              <a:off x="3233717" y="2606685"/>
              <a:ext cx="2648640" cy="945358"/>
            </a:xfrm>
            <a:prstGeom prst="rect">
              <a:avLst/>
            </a:prstGeom>
            <a:noFill/>
            <a:ln>
              <a:noFill/>
            </a:ln>
          </p:spPr>
          <p:txBody>
            <a:bodyPr spcFirstLastPara="1" wrap="square" lIns="68575" tIns="34275" rIns="68575" bIns="34275" anchor="t" anchorCtr="0">
              <a:noAutofit/>
            </a:bodyPr>
            <a:lstStyle/>
            <a:p>
              <a:pPr marL="139700" marR="0" lvl="0" indent="-146050" algn="l" rtl="0">
                <a:spcBef>
                  <a:spcPts val="0"/>
                </a:spcBef>
                <a:spcAft>
                  <a:spcPts val="0"/>
                </a:spcAft>
                <a:buClr>
                  <a:schemeClr val="dk1"/>
                </a:buClr>
                <a:buSzPts val="1100"/>
                <a:buFont typeface="Arial"/>
                <a:buChar char="•"/>
              </a:pPr>
              <a:r>
                <a:rPr lang="en-US" sz="1100" b="1">
                  <a:solidFill>
                    <a:schemeClr val="dk1"/>
                  </a:solidFill>
                  <a:latin typeface="Gill Sans"/>
                  <a:ea typeface="Gill Sans"/>
                  <a:cs typeface="Gill Sans"/>
                  <a:sym typeface="Gill Sans"/>
                </a:rPr>
                <a:t>2019 Open Mainframe Project added Feilong</a:t>
              </a:r>
              <a:endParaRPr sz="1100"/>
            </a:p>
            <a:p>
              <a:pPr marL="139700" marR="0" lvl="0" indent="-146050" algn="l" rtl="0">
                <a:spcBef>
                  <a:spcPts val="0"/>
                </a:spcBef>
                <a:spcAft>
                  <a:spcPts val="0"/>
                </a:spcAft>
                <a:buClr>
                  <a:schemeClr val="dk1"/>
                </a:buClr>
                <a:buSzPts val="1100"/>
                <a:buFont typeface="Arial"/>
                <a:buChar char="•"/>
              </a:pPr>
              <a:r>
                <a:rPr lang="en-US" sz="1100" b="1">
                  <a:solidFill>
                    <a:schemeClr val="dk1"/>
                  </a:solidFill>
                  <a:latin typeface="Gill Sans"/>
                  <a:ea typeface="Gill Sans"/>
                  <a:cs typeface="Gill Sans"/>
                  <a:sym typeface="Gill Sans"/>
                </a:rPr>
                <a:t>Feilong TSC elects co-chairs from SUSE and Velocity Software</a:t>
              </a:r>
              <a:endParaRPr sz="1100"/>
            </a:p>
            <a:p>
              <a:pPr marL="139700" marR="0" lvl="0" indent="-146050" algn="l" rtl="0">
                <a:spcBef>
                  <a:spcPts val="0"/>
                </a:spcBef>
                <a:spcAft>
                  <a:spcPts val="0"/>
                </a:spcAft>
                <a:buClr>
                  <a:schemeClr val="dk1"/>
                </a:buClr>
                <a:buSzPts val="1100"/>
                <a:buFont typeface="Arial"/>
                <a:buChar char="•"/>
              </a:pPr>
              <a:r>
                <a:rPr lang="en-US" sz="1100" b="1">
                  <a:solidFill>
                    <a:schemeClr val="dk1"/>
                  </a:solidFill>
                  <a:latin typeface="Gill Sans"/>
                  <a:ea typeface="Gill Sans"/>
                  <a:cs typeface="Gill Sans"/>
                  <a:sym typeface="Gill Sans"/>
                </a:rPr>
                <a:t>2020 Tessia is added as a project</a:t>
              </a:r>
              <a:endParaRPr sz="1100" b="1">
                <a:solidFill>
                  <a:schemeClr val="dk1"/>
                </a:solidFill>
                <a:latin typeface="Gill Sans"/>
                <a:ea typeface="Gill Sans"/>
                <a:cs typeface="Gill Sans"/>
                <a:sym typeface="Gill Sans"/>
              </a:endParaRPr>
            </a:p>
            <a:p>
              <a:pPr marL="139700" marR="0" lvl="0" indent="-146050" algn="l" rtl="0">
                <a:spcBef>
                  <a:spcPts val="0"/>
                </a:spcBef>
                <a:spcAft>
                  <a:spcPts val="0"/>
                </a:spcAft>
                <a:buClr>
                  <a:schemeClr val="dk1"/>
                </a:buClr>
                <a:buSzPts val="1100"/>
                <a:buFont typeface="Arial"/>
                <a:buChar char="•"/>
              </a:pPr>
              <a:r>
                <a:rPr lang="en-US" sz="1100" b="1">
                  <a:solidFill>
                    <a:schemeClr val="dk1"/>
                  </a:solidFill>
                  <a:latin typeface="Gill Sans"/>
                  <a:ea typeface="Gill Sans"/>
                  <a:cs typeface="Gill Sans"/>
                  <a:sym typeface="Gill Sans"/>
                </a:rPr>
                <a:t>2021 Consolez is added as a project </a:t>
              </a:r>
              <a:endParaRPr sz="1100"/>
            </a:p>
          </p:txBody>
        </p:sp>
        <p:sp>
          <p:nvSpPr>
            <p:cNvPr id="360" name="Google Shape;360;p44"/>
            <p:cNvSpPr txBox="1"/>
            <p:nvPr/>
          </p:nvSpPr>
          <p:spPr>
            <a:xfrm>
              <a:off x="6099625" y="2606685"/>
              <a:ext cx="2762322" cy="1641768"/>
            </a:xfrm>
            <a:prstGeom prst="rect">
              <a:avLst/>
            </a:prstGeom>
            <a:noFill/>
            <a:ln>
              <a:noFill/>
            </a:ln>
          </p:spPr>
          <p:txBody>
            <a:bodyPr spcFirstLastPara="1" wrap="square" lIns="68575" tIns="34275" rIns="68575" bIns="34275" anchor="t" anchorCtr="0">
              <a:noAutofit/>
            </a:bodyPr>
            <a:lstStyle/>
            <a:p>
              <a:pPr marL="139700" marR="0" lvl="0" indent="-146050" algn="l" rtl="0">
                <a:spcBef>
                  <a:spcPts val="0"/>
                </a:spcBef>
                <a:spcAft>
                  <a:spcPts val="0"/>
                </a:spcAft>
                <a:buClr>
                  <a:schemeClr val="dk1"/>
                </a:buClr>
                <a:buSzPts val="1100"/>
                <a:buFont typeface="Arial"/>
                <a:buChar char="•"/>
              </a:pPr>
              <a:r>
                <a:rPr lang="en-US" sz="1100" b="1">
                  <a:solidFill>
                    <a:schemeClr val="dk1"/>
                  </a:solidFill>
                  <a:latin typeface="Gill Sans"/>
                  <a:ea typeface="Gill Sans"/>
                  <a:cs typeface="Gill Sans"/>
                  <a:sym typeface="Gill Sans"/>
                </a:rPr>
                <a:t>ADP, SUSE, Velocity Software, Vicom Infinity, and ICU IT engaging in addition to IBM</a:t>
              </a:r>
              <a:endParaRPr sz="1100" b="1">
                <a:solidFill>
                  <a:schemeClr val="dk1"/>
                </a:solidFill>
                <a:latin typeface="Gill Sans"/>
                <a:ea typeface="Gill Sans"/>
                <a:cs typeface="Gill Sans"/>
                <a:sym typeface="Gill Sans"/>
              </a:endParaRPr>
            </a:p>
            <a:p>
              <a:pPr marL="139700" marR="0" lvl="0" indent="-146050" algn="l" rtl="0">
                <a:spcBef>
                  <a:spcPts val="0"/>
                </a:spcBef>
                <a:spcAft>
                  <a:spcPts val="0"/>
                </a:spcAft>
                <a:buClr>
                  <a:schemeClr val="dk1"/>
                </a:buClr>
                <a:buSzPts val="1100"/>
                <a:buFont typeface="Gill Sans"/>
                <a:buChar char="•"/>
              </a:pPr>
              <a:r>
                <a:rPr lang="en-US" sz="1100" b="1">
                  <a:solidFill>
                    <a:schemeClr val="dk1"/>
                  </a:solidFill>
                  <a:latin typeface="Gill Sans"/>
                  <a:ea typeface="Gill Sans"/>
                  <a:cs typeface="Gill Sans"/>
                  <a:sym typeface="Gill Sans"/>
                </a:rPr>
                <a:t>New innovations and integrations being created in the community to upstream.</a:t>
              </a:r>
              <a:endParaRPr sz="1100" b="1">
                <a:solidFill>
                  <a:schemeClr val="dk1"/>
                </a:solidFill>
                <a:latin typeface="Gill Sans"/>
                <a:ea typeface="Gill Sans"/>
                <a:cs typeface="Gill Sans"/>
                <a:sym typeface="Gill Sans"/>
              </a:endParaRPr>
            </a:p>
            <a:p>
              <a:pPr marL="139700" marR="0" lvl="0" indent="-146050" algn="l" rtl="0">
                <a:spcBef>
                  <a:spcPts val="0"/>
                </a:spcBef>
                <a:spcAft>
                  <a:spcPts val="0"/>
                </a:spcAft>
                <a:buClr>
                  <a:schemeClr val="dk1"/>
                </a:buClr>
                <a:buSzPts val="1100"/>
                <a:buFont typeface="Gill Sans"/>
                <a:buChar char="•"/>
              </a:pPr>
              <a:r>
                <a:rPr lang="en-US" sz="1100" b="1">
                  <a:solidFill>
                    <a:schemeClr val="dk1"/>
                  </a:solidFill>
                  <a:latin typeface="Gill Sans"/>
                  <a:ea typeface="Gill Sans"/>
                  <a:cs typeface="Gill Sans"/>
                  <a:sym typeface="Gill Sans"/>
                </a:rPr>
                <a:t>Projects running independently, but coordinating to ensure a streamlined solution.</a:t>
              </a:r>
              <a:endParaRPr sz="1100" b="1">
                <a:solidFill>
                  <a:schemeClr val="dk1"/>
                </a:solidFill>
                <a:latin typeface="Gill Sans"/>
                <a:ea typeface="Gill Sans"/>
                <a:cs typeface="Gill Sans"/>
                <a:sym typeface="Gill Sans"/>
              </a:endParaRPr>
            </a:p>
          </p:txBody>
        </p:sp>
        <p:pic>
          <p:nvPicPr>
            <p:cNvPr id="361" name="Google Shape;361;p4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363084" y="945901"/>
              <a:ext cx="2417824" cy="599625"/>
            </a:xfrm>
            <a:prstGeom prst="rect">
              <a:avLst/>
            </a:prstGeom>
            <a:noFill/>
            <a:ln>
              <a:noFill/>
            </a:ln>
          </p:spPr>
        </p:pic>
        <p:pic>
          <p:nvPicPr>
            <p:cNvPr id="362" name="Google Shape;362;p44"/>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6543676" y="915101"/>
              <a:ext cx="2017602" cy="661225"/>
            </a:xfrm>
            <a:prstGeom prst="rect">
              <a:avLst/>
            </a:prstGeom>
            <a:noFill/>
            <a:ln>
              <a:noFill/>
            </a:ln>
          </p:spPr>
        </p:pic>
        <p:pic>
          <p:nvPicPr>
            <p:cNvPr id="363" name="Google Shape;363;p4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334000" y="955151"/>
              <a:ext cx="2419722" cy="581126"/>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5"/>
          <p:cNvSpPr txBox="1">
            <a:spLocks noGrp="1"/>
          </p:cNvSpPr>
          <p:nvPr>
            <p:ph type="title"/>
          </p:nvPr>
        </p:nvSpPr>
        <p:spPr>
          <a:xfrm>
            <a:off x="333992" y="159442"/>
            <a:ext cx="7893900" cy="44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700"/>
              <a:t>Enabling innovation - </a:t>
            </a:r>
            <a:r>
              <a:rPr lang="en-US"/>
              <a:t>modernizing COBOL</a:t>
            </a:r>
            <a:endParaRPr sz="2700"/>
          </a:p>
        </p:txBody>
      </p:sp>
      <p:grpSp>
        <p:nvGrpSpPr>
          <p:cNvPr id="369" name="Google Shape;369;p45"/>
          <p:cNvGrpSpPr/>
          <p:nvPr/>
        </p:nvGrpSpPr>
        <p:grpSpPr>
          <a:xfrm>
            <a:off x="282050" y="1107125"/>
            <a:ext cx="8579976" cy="3141460"/>
            <a:chOff x="282050" y="1107125"/>
            <a:chExt cx="8579976" cy="3141460"/>
          </a:xfrm>
        </p:grpSpPr>
        <p:grpSp>
          <p:nvGrpSpPr>
            <p:cNvPr id="370" name="Google Shape;370;p45"/>
            <p:cNvGrpSpPr/>
            <p:nvPr/>
          </p:nvGrpSpPr>
          <p:grpSpPr>
            <a:xfrm>
              <a:off x="282050" y="1107125"/>
              <a:ext cx="8579975" cy="3141460"/>
              <a:chOff x="282050" y="1107125"/>
              <a:chExt cx="8579975" cy="3141460"/>
            </a:xfrm>
          </p:grpSpPr>
          <p:grpSp>
            <p:nvGrpSpPr>
              <p:cNvPr id="371" name="Google Shape;371;p45"/>
              <p:cNvGrpSpPr/>
              <p:nvPr/>
            </p:nvGrpSpPr>
            <p:grpSpPr>
              <a:xfrm>
                <a:off x="282050" y="2188534"/>
                <a:ext cx="8579975" cy="2060051"/>
                <a:chOff x="282050" y="2188534"/>
                <a:chExt cx="8579975" cy="2060051"/>
              </a:xfrm>
            </p:grpSpPr>
            <p:sp>
              <p:nvSpPr>
                <p:cNvPr id="372" name="Google Shape;372;p45"/>
                <p:cNvSpPr/>
                <p:nvPr/>
              </p:nvSpPr>
              <p:spPr>
                <a:xfrm>
                  <a:off x="367474" y="2188534"/>
                  <a:ext cx="2648700" cy="330300"/>
                </a:xfrm>
                <a:prstGeom prst="roundRect">
                  <a:avLst>
                    <a:gd name="adj" fmla="val 16667"/>
                  </a:avLst>
                </a:prstGeom>
                <a:solidFill>
                  <a:schemeClr val="accent1"/>
                </a:solidFill>
                <a:ln w="12700" cap="flat" cmpd="sng">
                  <a:solidFill>
                    <a:srgbClr val="2476B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400" b="1">
                      <a:solidFill>
                        <a:schemeClr val="lt1"/>
                      </a:solidFill>
                      <a:latin typeface="Gill Sans"/>
                      <a:ea typeface="Gill Sans"/>
                      <a:cs typeface="Gill Sans"/>
                      <a:sym typeface="Gill Sans"/>
                    </a:rPr>
                    <a:t>Major Problem</a:t>
                  </a:r>
                  <a:endParaRPr sz="1100"/>
                </a:p>
              </p:txBody>
            </p:sp>
            <p:sp>
              <p:nvSpPr>
                <p:cNvPr id="373" name="Google Shape;373;p45"/>
                <p:cNvSpPr/>
                <p:nvPr/>
              </p:nvSpPr>
              <p:spPr>
                <a:xfrm>
                  <a:off x="3233717" y="2188534"/>
                  <a:ext cx="2648700" cy="330300"/>
                </a:xfrm>
                <a:prstGeom prst="roundRect">
                  <a:avLst>
                    <a:gd name="adj" fmla="val 16667"/>
                  </a:avLst>
                </a:prstGeom>
                <a:solidFill>
                  <a:schemeClr val="accent1"/>
                </a:solidFill>
                <a:ln w="12700" cap="flat" cmpd="sng">
                  <a:solidFill>
                    <a:srgbClr val="2476B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400" b="1">
                      <a:solidFill>
                        <a:schemeClr val="lt1"/>
                      </a:solidFill>
                      <a:latin typeface="Gill Sans"/>
                      <a:ea typeface="Gill Sans"/>
                      <a:cs typeface="Gill Sans"/>
                      <a:sym typeface="Gill Sans"/>
                    </a:rPr>
                    <a:t>How </a:t>
                  </a:r>
                  <a:r>
                    <a:rPr lang="en-US" b="1">
                      <a:solidFill>
                        <a:schemeClr val="lt1"/>
                      </a:solidFill>
                      <a:latin typeface="Gill Sans"/>
                      <a:ea typeface="Gill Sans"/>
                      <a:cs typeface="Gill Sans"/>
                      <a:sym typeface="Gill Sans"/>
                    </a:rPr>
                    <a:t>OMP</a:t>
                  </a:r>
                  <a:r>
                    <a:rPr lang="en-US" sz="1400" b="1">
                      <a:solidFill>
                        <a:schemeClr val="lt1"/>
                      </a:solidFill>
                      <a:latin typeface="Gill Sans"/>
                      <a:ea typeface="Gill Sans"/>
                      <a:cs typeface="Gill Sans"/>
                      <a:sym typeface="Gill Sans"/>
                    </a:rPr>
                    <a:t> Innovated</a:t>
                  </a:r>
                  <a:endParaRPr sz="1100"/>
                </a:p>
              </p:txBody>
            </p:sp>
            <p:sp>
              <p:nvSpPr>
                <p:cNvPr id="374" name="Google Shape;374;p45"/>
                <p:cNvSpPr/>
                <p:nvPr/>
              </p:nvSpPr>
              <p:spPr>
                <a:xfrm>
                  <a:off x="6099958" y="2188534"/>
                  <a:ext cx="2648700" cy="330300"/>
                </a:xfrm>
                <a:prstGeom prst="roundRect">
                  <a:avLst>
                    <a:gd name="adj" fmla="val 16667"/>
                  </a:avLst>
                </a:prstGeom>
                <a:solidFill>
                  <a:schemeClr val="accent1"/>
                </a:solidFill>
                <a:ln w="12700" cap="flat" cmpd="sng">
                  <a:solidFill>
                    <a:srgbClr val="2476B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400" b="1">
                      <a:solidFill>
                        <a:schemeClr val="lt1"/>
                      </a:solidFill>
                      <a:latin typeface="Gill Sans"/>
                      <a:ea typeface="Gill Sans"/>
                      <a:cs typeface="Gill Sans"/>
                      <a:sym typeface="Gill Sans"/>
                    </a:rPr>
                    <a:t>Results - 20</a:t>
                  </a:r>
                  <a:r>
                    <a:rPr lang="en-US" b="1">
                      <a:solidFill>
                        <a:schemeClr val="lt1"/>
                      </a:solidFill>
                      <a:latin typeface="Gill Sans"/>
                      <a:ea typeface="Gill Sans"/>
                      <a:cs typeface="Gill Sans"/>
                      <a:sym typeface="Gill Sans"/>
                    </a:rPr>
                    <a:t>21</a:t>
                  </a:r>
                  <a:endParaRPr sz="1100"/>
                </a:p>
              </p:txBody>
            </p:sp>
            <p:sp>
              <p:nvSpPr>
                <p:cNvPr id="375" name="Google Shape;375;p45"/>
                <p:cNvSpPr txBox="1"/>
                <p:nvPr/>
              </p:nvSpPr>
              <p:spPr>
                <a:xfrm>
                  <a:off x="282050" y="2594002"/>
                  <a:ext cx="2819400" cy="1438800"/>
                </a:xfrm>
                <a:prstGeom prst="rect">
                  <a:avLst/>
                </a:prstGeom>
                <a:noFill/>
                <a:ln>
                  <a:noFill/>
                </a:ln>
              </p:spPr>
              <p:txBody>
                <a:bodyPr spcFirstLastPara="1" wrap="square" lIns="68575" tIns="34275" rIns="68575" bIns="34275" anchor="t" anchorCtr="0">
                  <a:noAutofit/>
                </a:bodyPr>
                <a:lstStyle/>
                <a:p>
                  <a:pPr marL="139700" marR="0" lvl="0" indent="-146050" algn="l" rtl="0">
                    <a:spcBef>
                      <a:spcPts val="0"/>
                    </a:spcBef>
                    <a:spcAft>
                      <a:spcPts val="0"/>
                    </a:spcAft>
                    <a:buClr>
                      <a:schemeClr val="dk1"/>
                    </a:buClr>
                    <a:buSzPts val="1100"/>
                    <a:buFont typeface="Arial"/>
                    <a:buChar char="•"/>
                  </a:pPr>
                  <a:r>
                    <a:rPr lang="en-US" sz="1100" b="1">
                      <a:solidFill>
                        <a:schemeClr val="dk1"/>
                      </a:solidFill>
                      <a:latin typeface="Gill Sans"/>
                      <a:ea typeface="Gill Sans"/>
                      <a:cs typeface="Gill Sans"/>
                      <a:sym typeface="Gill Sans"/>
                    </a:rPr>
                    <a:t>COBOL talent is critical to our society, and the need has amplified in the COVID-19 pandemic.</a:t>
                  </a:r>
                  <a:endParaRPr sz="1100" b="1">
                    <a:solidFill>
                      <a:schemeClr val="dk1"/>
                    </a:solidFill>
                    <a:latin typeface="Gill Sans"/>
                    <a:ea typeface="Gill Sans"/>
                    <a:cs typeface="Gill Sans"/>
                    <a:sym typeface="Gill Sans"/>
                  </a:endParaRPr>
                </a:p>
                <a:p>
                  <a:pPr marL="139700" marR="0" lvl="0" indent="-146050" algn="l" rtl="0">
                    <a:spcBef>
                      <a:spcPts val="0"/>
                    </a:spcBef>
                    <a:spcAft>
                      <a:spcPts val="0"/>
                    </a:spcAft>
                    <a:buClr>
                      <a:schemeClr val="dk1"/>
                    </a:buClr>
                    <a:buSzPts val="1100"/>
                    <a:buFont typeface="Gill Sans"/>
                    <a:buChar char="•"/>
                  </a:pPr>
                  <a:r>
                    <a:rPr lang="en-US" sz="1100" b="1">
                      <a:solidFill>
                        <a:schemeClr val="dk1"/>
                      </a:solidFill>
                      <a:latin typeface="Gill Sans"/>
                      <a:ea typeface="Gill Sans"/>
                      <a:cs typeface="Gill Sans"/>
                      <a:sym typeface="Gill Sans"/>
                    </a:rPr>
                    <a:t>Enabling the next generation to have COBOL skills done in isolation, causing repeated efforts and lower uptick.</a:t>
                  </a:r>
                  <a:endParaRPr sz="1100" b="1">
                    <a:solidFill>
                      <a:schemeClr val="dk1"/>
                    </a:solidFill>
                    <a:latin typeface="Gill Sans"/>
                    <a:ea typeface="Gill Sans"/>
                    <a:cs typeface="Gill Sans"/>
                    <a:sym typeface="Gill Sans"/>
                  </a:endParaRPr>
                </a:p>
                <a:p>
                  <a:pPr marL="139700" marR="0" lvl="0" indent="-146050" algn="l" rtl="0">
                    <a:spcBef>
                      <a:spcPts val="0"/>
                    </a:spcBef>
                    <a:spcAft>
                      <a:spcPts val="0"/>
                    </a:spcAft>
                    <a:buClr>
                      <a:schemeClr val="dk1"/>
                    </a:buClr>
                    <a:buSzPts val="1100"/>
                    <a:buFont typeface="Gill Sans"/>
                    <a:buChar char="•"/>
                  </a:pPr>
                  <a:r>
                    <a:rPr lang="en-US" sz="1100" b="1">
                      <a:solidFill>
                        <a:schemeClr val="dk1"/>
                      </a:solidFill>
                      <a:latin typeface="Gill Sans"/>
                      <a:ea typeface="Gill Sans"/>
                      <a:cs typeface="Gill Sans"/>
                      <a:sym typeface="Gill Sans"/>
                    </a:rPr>
                    <a:t>COBOL lacking tools that align with modern development</a:t>
                  </a:r>
                  <a:endParaRPr sz="1100" b="1">
                    <a:solidFill>
                      <a:schemeClr val="dk1"/>
                    </a:solidFill>
                    <a:latin typeface="Gill Sans"/>
                    <a:ea typeface="Gill Sans"/>
                    <a:cs typeface="Gill Sans"/>
                    <a:sym typeface="Gill Sans"/>
                  </a:endParaRPr>
                </a:p>
              </p:txBody>
            </p:sp>
            <p:sp>
              <p:nvSpPr>
                <p:cNvPr id="376" name="Google Shape;376;p45"/>
                <p:cNvSpPr txBox="1"/>
                <p:nvPr/>
              </p:nvSpPr>
              <p:spPr>
                <a:xfrm>
                  <a:off x="3233717" y="2606685"/>
                  <a:ext cx="2648700" cy="945300"/>
                </a:xfrm>
                <a:prstGeom prst="rect">
                  <a:avLst/>
                </a:prstGeom>
                <a:noFill/>
                <a:ln>
                  <a:noFill/>
                </a:ln>
              </p:spPr>
              <p:txBody>
                <a:bodyPr spcFirstLastPara="1" wrap="square" lIns="68575" tIns="34275" rIns="68575" bIns="34275" anchor="t" anchorCtr="0">
                  <a:noAutofit/>
                </a:bodyPr>
                <a:lstStyle/>
                <a:p>
                  <a:pPr marL="139700" marR="0" lvl="0" indent="-146050" algn="l" rtl="0">
                    <a:spcBef>
                      <a:spcPts val="0"/>
                    </a:spcBef>
                    <a:spcAft>
                      <a:spcPts val="0"/>
                    </a:spcAft>
                    <a:buClr>
                      <a:schemeClr val="dk1"/>
                    </a:buClr>
                    <a:buSzPts val="1100"/>
                    <a:buFont typeface="Arial"/>
                    <a:buChar char="•"/>
                  </a:pPr>
                  <a:r>
                    <a:rPr lang="en-US" sz="1100" b="1">
                      <a:solidFill>
                        <a:schemeClr val="dk1"/>
                      </a:solidFill>
                      <a:latin typeface="Gill Sans"/>
                      <a:ea typeface="Gill Sans"/>
                      <a:cs typeface="Gill Sans"/>
                      <a:sym typeface="Gill Sans"/>
                    </a:rPr>
                    <a:t>Launched COBOL Programming Course as an open source project in April 2020</a:t>
                  </a:r>
                  <a:endParaRPr sz="1100"/>
                </a:p>
                <a:p>
                  <a:pPr marL="139700" marR="0" lvl="0" indent="-146050" algn="l" rtl="0">
                    <a:spcBef>
                      <a:spcPts val="0"/>
                    </a:spcBef>
                    <a:spcAft>
                      <a:spcPts val="0"/>
                    </a:spcAft>
                    <a:buClr>
                      <a:schemeClr val="dk1"/>
                    </a:buClr>
                    <a:buSzPts val="1100"/>
                    <a:buFont typeface="Arial"/>
                    <a:buChar char="•"/>
                  </a:pPr>
                  <a:r>
                    <a:rPr lang="en-US" sz="1100" b="1">
                      <a:solidFill>
                        <a:schemeClr val="dk1"/>
                      </a:solidFill>
                      <a:latin typeface="Gill Sans"/>
                      <a:ea typeface="Gill Sans"/>
                      <a:cs typeface="Gill Sans"/>
                      <a:sym typeface="Gill Sans"/>
                    </a:rPr>
                    <a:t>Created collaboration forums and ways that COBOL talent can advertise their availability</a:t>
                  </a:r>
                  <a:endParaRPr sz="1100" b="1">
                    <a:solidFill>
                      <a:schemeClr val="dk1"/>
                    </a:solidFill>
                    <a:latin typeface="Gill Sans"/>
                    <a:ea typeface="Gill Sans"/>
                    <a:cs typeface="Gill Sans"/>
                    <a:sym typeface="Gill Sans"/>
                  </a:endParaRPr>
                </a:p>
                <a:p>
                  <a:pPr marL="139700" marR="0" lvl="0" indent="-146050" algn="l" rtl="0">
                    <a:spcBef>
                      <a:spcPts val="0"/>
                    </a:spcBef>
                    <a:spcAft>
                      <a:spcPts val="0"/>
                    </a:spcAft>
                    <a:buClr>
                      <a:schemeClr val="dk1"/>
                    </a:buClr>
                    <a:buSzPts val="1100"/>
                    <a:buFont typeface="Gill Sans"/>
                    <a:buChar char="•"/>
                  </a:pPr>
                  <a:r>
                    <a:rPr lang="en-US" sz="1100" b="1">
                      <a:solidFill>
                        <a:schemeClr val="dk1"/>
                      </a:solidFill>
                      <a:latin typeface="Gill Sans"/>
                      <a:ea typeface="Gill Sans"/>
                      <a:cs typeface="Gill Sans"/>
                      <a:sym typeface="Gill Sans"/>
                    </a:rPr>
                    <a:t>Launched COBOL Working Group to bring together leaders in thinking about the future of COBOL</a:t>
                  </a:r>
                  <a:endParaRPr sz="1100" b="1">
                    <a:solidFill>
                      <a:schemeClr val="dk1"/>
                    </a:solidFill>
                    <a:latin typeface="Gill Sans"/>
                    <a:ea typeface="Gill Sans"/>
                    <a:cs typeface="Gill Sans"/>
                    <a:sym typeface="Gill Sans"/>
                  </a:endParaRPr>
                </a:p>
                <a:p>
                  <a:pPr marL="139700" marR="0" lvl="0" indent="-146050" algn="l" rtl="0">
                    <a:spcBef>
                      <a:spcPts val="0"/>
                    </a:spcBef>
                    <a:spcAft>
                      <a:spcPts val="0"/>
                    </a:spcAft>
                    <a:buClr>
                      <a:schemeClr val="dk1"/>
                    </a:buClr>
                    <a:buSzPts val="1100"/>
                    <a:buFont typeface="Gill Sans"/>
                    <a:buChar char="•"/>
                  </a:pPr>
                  <a:r>
                    <a:rPr lang="en-US" sz="1100" b="1">
                      <a:solidFill>
                        <a:schemeClr val="dk1"/>
                      </a:solidFill>
                      <a:latin typeface="Gill Sans"/>
                      <a:ea typeface="Gill Sans"/>
                      <a:cs typeface="Gill Sans"/>
                      <a:sym typeface="Gill Sans"/>
                    </a:rPr>
                    <a:t>COBOL Check project launched, bringing TDD practices to COBOL</a:t>
                  </a:r>
                  <a:endParaRPr sz="1100" b="1">
                    <a:solidFill>
                      <a:schemeClr val="dk1"/>
                    </a:solidFill>
                    <a:latin typeface="Gill Sans"/>
                    <a:ea typeface="Gill Sans"/>
                    <a:cs typeface="Gill Sans"/>
                    <a:sym typeface="Gill Sans"/>
                  </a:endParaRPr>
                </a:p>
              </p:txBody>
            </p:sp>
            <p:sp>
              <p:nvSpPr>
                <p:cNvPr id="377" name="Google Shape;377;p45"/>
                <p:cNvSpPr txBox="1"/>
                <p:nvPr/>
              </p:nvSpPr>
              <p:spPr>
                <a:xfrm>
                  <a:off x="6099625" y="2606685"/>
                  <a:ext cx="2762400" cy="1641900"/>
                </a:xfrm>
                <a:prstGeom prst="rect">
                  <a:avLst/>
                </a:prstGeom>
                <a:noFill/>
                <a:ln>
                  <a:noFill/>
                </a:ln>
              </p:spPr>
              <p:txBody>
                <a:bodyPr spcFirstLastPara="1" wrap="square" lIns="68575" tIns="34275" rIns="68575" bIns="34275" anchor="t" anchorCtr="0">
                  <a:noAutofit/>
                </a:bodyPr>
                <a:lstStyle/>
                <a:p>
                  <a:pPr marL="139700" marR="0" lvl="0" indent="-146050" algn="l" rtl="0">
                    <a:spcBef>
                      <a:spcPts val="0"/>
                    </a:spcBef>
                    <a:spcAft>
                      <a:spcPts val="0"/>
                    </a:spcAft>
                    <a:buClr>
                      <a:schemeClr val="dk1"/>
                    </a:buClr>
                    <a:buSzPts val="1100"/>
                    <a:buFont typeface="Arial"/>
                    <a:buChar char="•"/>
                  </a:pPr>
                  <a:r>
                    <a:rPr lang="en-US" sz="1100" b="1">
                      <a:solidFill>
                        <a:schemeClr val="dk1"/>
                      </a:solidFill>
                      <a:latin typeface="Gill Sans"/>
                      <a:ea typeface="Gill Sans"/>
                      <a:cs typeface="Gill Sans"/>
                      <a:sym typeface="Gill Sans"/>
                    </a:rPr>
                    <a:t>“Calling all COBOL Programmers” forum has had over 1700 individuals make themselves available in less than 3 months</a:t>
                  </a:r>
                  <a:endParaRPr sz="1100" b="1">
                    <a:solidFill>
                      <a:schemeClr val="dk1"/>
                    </a:solidFill>
                    <a:latin typeface="Gill Sans"/>
                    <a:ea typeface="Gill Sans"/>
                    <a:cs typeface="Gill Sans"/>
                    <a:sym typeface="Gill Sans"/>
                  </a:endParaRPr>
                </a:p>
                <a:p>
                  <a:pPr marL="139700" lvl="0" indent="-146050" algn="l" rtl="0">
                    <a:spcBef>
                      <a:spcPts val="0"/>
                    </a:spcBef>
                    <a:spcAft>
                      <a:spcPts val="0"/>
                    </a:spcAft>
                    <a:buClr>
                      <a:schemeClr val="dk1"/>
                    </a:buClr>
                    <a:buSzPts val="1100"/>
                    <a:buFont typeface="Gill Sans"/>
                    <a:buChar char="•"/>
                  </a:pPr>
                  <a:r>
                    <a:rPr lang="en-US" sz="1100" b="1">
                      <a:solidFill>
                        <a:schemeClr val="dk1"/>
                      </a:solidFill>
                      <a:latin typeface="Gill Sans"/>
                      <a:ea typeface="Gill Sans"/>
                      <a:cs typeface="Gill Sans"/>
                      <a:sym typeface="Gill Sans"/>
                    </a:rPr>
                    <a:t>COBOL Programming Course has 1.7k stars and 300+ forks in less than 3 months, along with 17 contributors from several organizations.</a:t>
                  </a:r>
                  <a:endParaRPr sz="1100" b="1">
                    <a:solidFill>
                      <a:schemeClr val="dk1"/>
                    </a:solidFill>
                    <a:latin typeface="Gill Sans"/>
                    <a:ea typeface="Gill Sans"/>
                    <a:cs typeface="Gill Sans"/>
                    <a:sym typeface="Gill Sans"/>
                  </a:endParaRPr>
                </a:p>
                <a:p>
                  <a:pPr marL="139700" lvl="0" indent="-146050" algn="l" rtl="0">
                    <a:spcBef>
                      <a:spcPts val="0"/>
                    </a:spcBef>
                    <a:spcAft>
                      <a:spcPts val="0"/>
                    </a:spcAft>
                    <a:buClr>
                      <a:schemeClr val="dk1"/>
                    </a:buClr>
                    <a:buSzPts val="1100"/>
                    <a:buFont typeface="Gill Sans"/>
                    <a:buChar char="•"/>
                  </a:pPr>
                  <a:r>
                    <a:rPr lang="en-US" sz="1100" b="1">
                      <a:solidFill>
                        <a:schemeClr val="dk1"/>
                      </a:solidFill>
                      <a:latin typeface="Gill Sans"/>
                      <a:ea typeface="Gill Sans"/>
                      <a:cs typeface="Gill Sans"/>
                      <a:sym typeface="Gill Sans"/>
                    </a:rPr>
                    <a:t>COBOL Working Group getting broad feedback on the future direction of COBOL</a:t>
                  </a:r>
                  <a:endParaRPr sz="1100" b="1">
                    <a:solidFill>
                      <a:schemeClr val="dk1"/>
                    </a:solidFill>
                    <a:latin typeface="Gill Sans"/>
                    <a:ea typeface="Gill Sans"/>
                    <a:cs typeface="Gill Sans"/>
                    <a:sym typeface="Gill Sans"/>
                  </a:endParaRPr>
                </a:p>
                <a:p>
                  <a:pPr marL="139700" lvl="0" indent="-146050" algn="l" rtl="0">
                    <a:spcBef>
                      <a:spcPts val="0"/>
                    </a:spcBef>
                    <a:spcAft>
                      <a:spcPts val="0"/>
                    </a:spcAft>
                    <a:buClr>
                      <a:schemeClr val="dk1"/>
                    </a:buClr>
                    <a:buSzPts val="1100"/>
                    <a:buFont typeface="Gill Sans"/>
                    <a:buChar char="•"/>
                  </a:pPr>
                  <a:r>
                    <a:rPr lang="en-US" sz="1100" b="1">
                      <a:solidFill>
                        <a:schemeClr val="dk1"/>
                      </a:solidFill>
                      <a:latin typeface="Gill Sans"/>
                      <a:ea typeface="Gill Sans"/>
                      <a:cs typeface="Gill Sans"/>
                      <a:sym typeface="Gill Sans"/>
                    </a:rPr>
                    <a:t>COBOL Check a step forward in modern dev practices</a:t>
                  </a:r>
                  <a:endParaRPr sz="1100" b="1">
                    <a:solidFill>
                      <a:schemeClr val="dk1"/>
                    </a:solidFill>
                    <a:latin typeface="Gill Sans"/>
                    <a:ea typeface="Gill Sans"/>
                    <a:cs typeface="Gill Sans"/>
                    <a:sym typeface="Gill Sans"/>
                  </a:endParaRPr>
                </a:p>
              </p:txBody>
            </p:sp>
          </p:grpSp>
          <p:pic>
            <p:nvPicPr>
              <p:cNvPr id="378" name="Google Shape;378;p45"/>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34000" y="1107125"/>
                <a:ext cx="2188748" cy="616436"/>
              </a:xfrm>
              <a:prstGeom prst="rect">
                <a:avLst/>
              </a:prstGeom>
              <a:noFill/>
              <a:ln>
                <a:noFill/>
              </a:ln>
            </p:spPr>
          </p:pic>
          <p:pic>
            <p:nvPicPr>
              <p:cNvPr id="379" name="Google Shape;379;p45"/>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967025" y="1107125"/>
                <a:ext cx="3209947" cy="573675"/>
              </a:xfrm>
              <a:prstGeom prst="rect">
                <a:avLst/>
              </a:prstGeom>
              <a:noFill/>
              <a:ln>
                <a:noFill/>
              </a:ln>
            </p:spPr>
          </p:pic>
        </p:grpSp>
        <p:pic>
          <p:nvPicPr>
            <p:cNvPr id="380" name="Google Shape;380;p45"/>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6673281" y="1107125"/>
              <a:ext cx="2188745" cy="573675"/>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6"/>
          <p:cNvSpPr txBox="1">
            <a:spLocks noGrp="1"/>
          </p:cNvSpPr>
          <p:nvPr>
            <p:ph type="title"/>
          </p:nvPr>
        </p:nvSpPr>
        <p:spPr>
          <a:xfrm>
            <a:off x="333992" y="159442"/>
            <a:ext cx="7893900" cy="44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Enabling innovation - with the next generation</a:t>
            </a:r>
            <a:endParaRPr sz="2700"/>
          </a:p>
        </p:txBody>
      </p:sp>
      <p:grpSp>
        <p:nvGrpSpPr>
          <p:cNvPr id="386" name="Google Shape;386;p46"/>
          <p:cNvGrpSpPr/>
          <p:nvPr/>
        </p:nvGrpSpPr>
        <p:grpSpPr>
          <a:xfrm>
            <a:off x="282050" y="1028675"/>
            <a:ext cx="8579975" cy="3219910"/>
            <a:chOff x="282050" y="1028675"/>
            <a:chExt cx="8579975" cy="3219910"/>
          </a:xfrm>
        </p:grpSpPr>
        <p:grpSp>
          <p:nvGrpSpPr>
            <p:cNvPr id="387" name="Google Shape;387;p46"/>
            <p:cNvGrpSpPr/>
            <p:nvPr/>
          </p:nvGrpSpPr>
          <p:grpSpPr>
            <a:xfrm>
              <a:off x="282050" y="2188534"/>
              <a:ext cx="8579975" cy="2060051"/>
              <a:chOff x="282050" y="2188534"/>
              <a:chExt cx="8579975" cy="2060051"/>
            </a:xfrm>
          </p:grpSpPr>
          <p:sp>
            <p:nvSpPr>
              <p:cNvPr id="388" name="Google Shape;388;p46"/>
              <p:cNvSpPr/>
              <p:nvPr/>
            </p:nvSpPr>
            <p:spPr>
              <a:xfrm>
                <a:off x="367474" y="2188534"/>
                <a:ext cx="2648700" cy="330300"/>
              </a:xfrm>
              <a:prstGeom prst="roundRect">
                <a:avLst>
                  <a:gd name="adj" fmla="val 16667"/>
                </a:avLst>
              </a:prstGeom>
              <a:solidFill>
                <a:schemeClr val="accent1"/>
              </a:solidFill>
              <a:ln w="12700" cap="flat" cmpd="sng">
                <a:solidFill>
                  <a:srgbClr val="2476B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400" b="1">
                    <a:solidFill>
                      <a:schemeClr val="lt1"/>
                    </a:solidFill>
                    <a:latin typeface="Gill Sans"/>
                    <a:ea typeface="Gill Sans"/>
                    <a:cs typeface="Gill Sans"/>
                    <a:sym typeface="Gill Sans"/>
                  </a:rPr>
                  <a:t>Major Problem</a:t>
                </a:r>
                <a:endParaRPr sz="1100"/>
              </a:p>
            </p:txBody>
          </p:sp>
          <p:sp>
            <p:nvSpPr>
              <p:cNvPr id="389" name="Google Shape;389;p46"/>
              <p:cNvSpPr/>
              <p:nvPr/>
            </p:nvSpPr>
            <p:spPr>
              <a:xfrm>
                <a:off x="3233717" y="2188534"/>
                <a:ext cx="2648700" cy="330300"/>
              </a:xfrm>
              <a:prstGeom prst="roundRect">
                <a:avLst>
                  <a:gd name="adj" fmla="val 16667"/>
                </a:avLst>
              </a:prstGeom>
              <a:solidFill>
                <a:schemeClr val="accent1"/>
              </a:solidFill>
              <a:ln w="12700" cap="flat" cmpd="sng">
                <a:solidFill>
                  <a:srgbClr val="2476B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400" b="1">
                    <a:solidFill>
                      <a:schemeClr val="lt1"/>
                    </a:solidFill>
                    <a:latin typeface="Gill Sans"/>
                    <a:ea typeface="Gill Sans"/>
                    <a:cs typeface="Gill Sans"/>
                    <a:sym typeface="Gill Sans"/>
                  </a:rPr>
                  <a:t>How </a:t>
                </a:r>
                <a:r>
                  <a:rPr lang="en-US" b="1">
                    <a:solidFill>
                      <a:schemeClr val="lt1"/>
                    </a:solidFill>
                    <a:latin typeface="Gill Sans"/>
                    <a:ea typeface="Gill Sans"/>
                    <a:cs typeface="Gill Sans"/>
                    <a:sym typeface="Gill Sans"/>
                  </a:rPr>
                  <a:t>OMP</a:t>
                </a:r>
                <a:r>
                  <a:rPr lang="en-US" sz="1400" b="1">
                    <a:solidFill>
                      <a:schemeClr val="lt1"/>
                    </a:solidFill>
                    <a:latin typeface="Gill Sans"/>
                    <a:ea typeface="Gill Sans"/>
                    <a:cs typeface="Gill Sans"/>
                    <a:sym typeface="Gill Sans"/>
                  </a:rPr>
                  <a:t> Innovated</a:t>
                </a:r>
                <a:endParaRPr sz="1100"/>
              </a:p>
            </p:txBody>
          </p:sp>
          <p:sp>
            <p:nvSpPr>
              <p:cNvPr id="390" name="Google Shape;390;p46"/>
              <p:cNvSpPr/>
              <p:nvPr/>
            </p:nvSpPr>
            <p:spPr>
              <a:xfrm>
                <a:off x="6099958" y="2188534"/>
                <a:ext cx="2648700" cy="330300"/>
              </a:xfrm>
              <a:prstGeom prst="roundRect">
                <a:avLst>
                  <a:gd name="adj" fmla="val 16667"/>
                </a:avLst>
              </a:prstGeom>
              <a:solidFill>
                <a:schemeClr val="accent1"/>
              </a:solidFill>
              <a:ln w="12700" cap="flat" cmpd="sng">
                <a:solidFill>
                  <a:srgbClr val="2476B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400" b="1">
                    <a:solidFill>
                      <a:schemeClr val="lt1"/>
                    </a:solidFill>
                    <a:latin typeface="Gill Sans"/>
                    <a:ea typeface="Gill Sans"/>
                    <a:cs typeface="Gill Sans"/>
                    <a:sym typeface="Gill Sans"/>
                  </a:rPr>
                  <a:t>Results - 20</a:t>
                </a:r>
                <a:r>
                  <a:rPr lang="en-US" b="1">
                    <a:solidFill>
                      <a:schemeClr val="lt1"/>
                    </a:solidFill>
                    <a:latin typeface="Gill Sans"/>
                    <a:ea typeface="Gill Sans"/>
                    <a:cs typeface="Gill Sans"/>
                    <a:sym typeface="Gill Sans"/>
                  </a:rPr>
                  <a:t>20</a:t>
                </a:r>
                <a:endParaRPr sz="1100"/>
              </a:p>
            </p:txBody>
          </p:sp>
          <p:sp>
            <p:nvSpPr>
              <p:cNvPr id="391" name="Google Shape;391;p46"/>
              <p:cNvSpPr txBox="1"/>
              <p:nvPr/>
            </p:nvSpPr>
            <p:spPr>
              <a:xfrm>
                <a:off x="282050" y="2594002"/>
                <a:ext cx="2819400" cy="1438800"/>
              </a:xfrm>
              <a:prstGeom prst="rect">
                <a:avLst/>
              </a:prstGeom>
              <a:noFill/>
              <a:ln>
                <a:noFill/>
              </a:ln>
            </p:spPr>
            <p:txBody>
              <a:bodyPr spcFirstLastPara="1" wrap="square" lIns="68575" tIns="34275" rIns="68575" bIns="34275" anchor="t" anchorCtr="0">
                <a:noAutofit/>
              </a:bodyPr>
              <a:lstStyle/>
              <a:p>
                <a:pPr marL="139700" marR="0" lvl="0" indent="-146050" algn="l" rtl="0">
                  <a:spcBef>
                    <a:spcPts val="0"/>
                  </a:spcBef>
                  <a:spcAft>
                    <a:spcPts val="0"/>
                  </a:spcAft>
                  <a:buClr>
                    <a:schemeClr val="dk1"/>
                  </a:buClr>
                  <a:buSzPts val="1100"/>
                  <a:buFont typeface="Gill Sans"/>
                  <a:buChar char="•"/>
                </a:pPr>
                <a:r>
                  <a:rPr lang="en-US" sz="1100" b="1">
                    <a:solidFill>
                      <a:schemeClr val="dk1"/>
                    </a:solidFill>
                    <a:latin typeface="Gill Sans"/>
                    <a:ea typeface="Gill Sans"/>
                    <a:cs typeface="Gill Sans"/>
                    <a:sym typeface="Gill Sans"/>
                  </a:rPr>
                  <a:t>Aging tenured mainframe talent, with a growing mainframe talent gap and skills decline in next generation talent.</a:t>
                </a:r>
                <a:endParaRPr sz="1100" b="1">
                  <a:solidFill>
                    <a:schemeClr val="dk1"/>
                  </a:solidFill>
                  <a:latin typeface="Gill Sans"/>
                  <a:ea typeface="Gill Sans"/>
                  <a:cs typeface="Gill Sans"/>
                  <a:sym typeface="Gill Sans"/>
                </a:endParaRPr>
              </a:p>
              <a:p>
                <a:pPr marL="139700" marR="0" lvl="0" indent="-146050" algn="l" rtl="0">
                  <a:spcBef>
                    <a:spcPts val="0"/>
                  </a:spcBef>
                  <a:spcAft>
                    <a:spcPts val="0"/>
                  </a:spcAft>
                  <a:buClr>
                    <a:schemeClr val="dk1"/>
                  </a:buClr>
                  <a:buSzPts val="1100"/>
                  <a:buFont typeface="Gill Sans"/>
                  <a:buChar char="•"/>
                </a:pPr>
                <a:r>
                  <a:rPr lang="en-US" sz="1100" b="1">
                    <a:solidFill>
                      <a:schemeClr val="dk1"/>
                    </a:solidFill>
                    <a:latin typeface="Gill Sans"/>
                    <a:ea typeface="Gill Sans"/>
                    <a:cs typeface="Gill Sans"/>
                    <a:sym typeface="Gill Sans"/>
                  </a:rPr>
                  <a:t>Needing to help connect students with opportunities in mainframe, aligning the interests in open source</a:t>
                </a:r>
                <a:endParaRPr sz="1100" b="1">
                  <a:solidFill>
                    <a:schemeClr val="dk1"/>
                  </a:solidFill>
                  <a:latin typeface="Gill Sans"/>
                  <a:ea typeface="Gill Sans"/>
                  <a:cs typeface="Gill Sans"/>
                  <a:sym typeface="Gill Sans"/>
                </a:endParaRPr>
              </a:p>
            </p:txBody>
          </p:sp>
          <p:sp>
            <p:nvSpPr>
              <p:cNvPr id="392" name="Google Shape;392;p46"/>
              <p:cNvSpPr txBox="1"/>
              <p:nvPr/>
            </p:nvSpPr>
            <p:spPr>
              <a:xfrm>
                <a:off x="3233717" y="2606685"/>
                <a:ext cx="2648700" cy="945300"/>
              </a:xfrm>
              <a:prstGeom prst="rect">
                <a:avLst/>
              </a:prstGeom>
              <a:noFill/>
              <a:ln>
                <a:noFill/>
              </a:ln>
            </p:spPr>
            <p:txBody>
              <a:bodyPr spcFirstLastPara="1" wrap="square" lIns="68575" tIns="34275" rIns="68575" bIns="34275" anchor="t" anchorCtr="0">
                <a:noAutofit/>
              </a:bodyPr>
              <a:lstStyle/>
              <a:p>
                <a:pPr marL="139700" marR="0" lvl="0" indent="-146050" algn="l" rtl="0">
                  <a:spcBef>
                    <a:spcPts val="0"/>
                  </a:spcBef>
                  <a:spcAft>
                    <a:spcPts val="0"/>
                  </a:spcAft>
                  <a:buClr>
                    <a:schemeClr val="dk1"/>
                  </a:buClr>
                  <a:buSzPts val="1100"/>
                  <a:buFont typeface="Arial"/>
                  <a:buChar char="•"/>
                </a:pPr>
                <a:r>
                  <a:rPr lang="en-US" sz="1100" b="1">
                    <a:solidFill>
                      <a:schemeClr val="dk1"/>
                    </a:solidFill>
                    <a:latin typeface="Gill Sans"/>
                    <a:ea typeface="Gill Sans"/>
                    <a:cs typeface="Gill Sans"/>
                    <a:sym typeface="Gill Sans"/>
                  </a:rPr>
                  <a:t>Launched first mentorship program in 2016 with 7 mentees.</a:t>
                </a:r>
                <a:endParaRPr sz="1100" b="1">
                  <a:solidFill>
                    <a:schemeClr val="dk1"/>
                  </a:solidFill>
                  <a:latin typeface="Gill Sans"/>
                  <a:ea typeface="Gill Sans"/>
                  <a:cs typeface="Gill Sans"/>
                  <a:sym typeface="Gill Sans"/>
                </a:endParaRPr>
              </a:p>
              <a:p>
                <a:pPr marL="139700" marR="0" lvl="0" indent="-146050" algn="l" rtl="0">
                  <a:spcBef>
                    <a:spcPts val="0"/>
                  </a:spcBef>
                  <a:spcAft>
                    <a:spcPts val="0"/>
                  </a:spcAft>
                  <a:buClr>
                    <a:schemeClr val="dk1"/>
                  </a:buClr>
                  <a:buSzPts val="1100"/>
                  <a:buFont typeface="Gill Sans"/>
                  <a:buChar char="•"/>
                </a:pPr>
                <a:r>
                  <a:rPr lang="en-US" sz="1100" b="1">
                    <a:solidFill>
                      <a:schemeClr val="dk1"/>
                    </a:solidFill>
                    <a:latin typeface="Gill Sans"/>
                    <a:ea typeface="Gill Sans"/>
                    <a:cs typeface="Gill Sans"/>
                    <a:sym typeface="Gill Sans"/>
                  </a:rPr>
                  <a:t>Connected within the mainframe and broad open source community to ensure mentorship work has upstream project value.</a:t>
                </a:r>
                <a:endParaRPr sz="1100" b="1">
                  <a:solidFill>
                    <a:schemeClr val="dk1"/>
                  </a:solidFill>
                  <a:latin typeface="Gill Sans"/>
                  <a:ea typeface="Gill Sans"/>
                  <a:cs typeface="Gill Sans"/>
                  <a:sym typeface="Gill Sans"/>
                </a:endParaRPr>
              </a:p>
              <a:p>
                <a:pPr marL="139700" marR="0" lvl="0" indent="-146050" algn="l" rtl="0">
                  <a:spcBef>
                    <a:spcPts val="0"/>
                  </a:spcBef>
                  <a:spcAft>
                    <a:spcPts val="0"/>
                  </a:spcAft>
                  <a:buClr>
                    <a:schemeClr val="dk1"/>
                  </a:buClr>
                  <a:buSzPts val="1100"/>
                  <a:buFont typeface="Gill Sans"/>
                  <a:buChar char="•"/>
                </a:pPr>
                <a:r>
                  <a:rPr lang="en-US" sz="1100" b="1">
                    <a:solidFill>
                      <a:schemeClr val="dk1"/>
                    </a:solidFill>
                    <a:latin typeface="Gill Sans"/>
                    <a:ea typeface="Gill Sans"/>
                    <a:cs typeface="Gill Sans"/>
                    <a:sym typeface="Gill Sans"/>
                  </a:rPr>
                  <a:t>Enabled universities to also leverage the program within class work; successful with VCU and Western University (Ontario)</a:t>
                </a:r>
                <a:endParaRPr sz="1100" b="1">
                  <a:solidFill>
                    <a:schemeClr val="dk1"/>
                  </a:solidFill>
                  <a:latin typeface="Gill Sans"/>
                  <a:ea typeface="Gill Sans"/>
                  <a:cs typeface="Gill Sans"/>
                  <a:sym typeface="Gill Sans"/>
                </a:endParaRPr>
              </a:p>
            </p:txBody>
          </p:sp>
          <p:sp>
            <p:nvSpPr>
              <p:cNvPr id="393" name="Google Shape;393;p46"/>
              <p:cNvSpPr txBox="1"/>
              <p:nvPr/>
            </p:nvSpPr>
            <p:spPr>
              <a:xfrm>
                <a:off x="6099625" y="2606685"/>
                <a:ext cx="2762400" cy="1641900"/>
              </a:xfrm>
              <a:prstGeom prst="rect">
                <a:avLst/>
              </a:prstGeom>
              <a:noFill/>
              <a:ln>
                <a:noFill/>
              </a:ln>
            </p:spPr>
            <p:txBody>
              <a:bodyPr spcFirstLastPara="1" wrap="square" lIns="68575" tIns="34275" rIns="68575" bIns="34275" anchor="t" anchorCtr="0">
                <a:noAutofit/>
              </a:bodyPr>
              <a:lstStyle/>
              <a:p>
                <a:pPr marL="139700" lvl="0" indent="-146050" algn="l" rtl="0">
                  <a:spcBef>
                    <a:spcPts val="0"/>
                  </a:spcBef>
                  <a:spcAft>
                    <a:spcPts val="0"/>
                  </a:spcAft>
                  <a:buClr>
                    <a:schemeClr val="dk1"/>
                  </a:buClr>
                  <a:buSzPts val="1100"/>
                  <a:buFont typeface="Gill Sans"/>
                  <a:buChar char="•"/>
                </a:pPr>
                <a:r>
                  <a:rPr lang="en-US" sz="1100" b="1">
                    <a:solidFill>
                      <a:schemeClr val="dk1"/>
                    </a:solidFill>
                    <a:latin typeface="Gill Sans"/>
                    <a:ea typeface="Gill Sans"/>
                    <a:cs typeface="Gill Sans"/>
                    <a:sym typeface="Gill Sans"/>
                  </a:rPr>
                  <a:t>40+ mentees completed the program, with broader classwork focus reaching 100+ more.</a:t>
                </a:r>
                <a:endParaRPr sz="1100" b="1">
                  <a:solidFill>
                    <a:schemeClr val="dk1"/>
                  </a:solidFill>
                  <a:latin typeface="Gill Sans"/>
                  <a:ea typeface="Gill Sans"/>
                  <a:cs typeface="Gill Sans"/>
                  <a:sym typeface="Gill Sans"/>
                </a:endParaRPr>
              </a:p>
              <a:p>
                <a:pPr marL="139700" lvl="0" indent="-146050" algn="l" rtl="0">
                  <a:spcBef>
                    <a:spcPts val="0"/>
                  </a:spcBef>
                  <a:spcAft>
                    <a:spcPts val="0"/>
                  </a:spcAft>
                  <a:buClr>
                    <a:schemeClr val="dk1"/>
                  </a:buClr>
                  <a:buSzPts val="1100"/>
                  <a:buFont typeface="Gill Sans"/>
                  <a:buChar char="•"/>
                </a:pPr>
                <a:r>
                  <a:rPr lang="en-US" sz="1100" b="1">
                    <a:solidFill>
                      <a:schemeClr val="dk1"/>
                    </a:solidFill>
                    <a:latin typeface="Gill Sans"/>
                    <a:ea typeface="Gill Sans"/>
                    <a:cs typeface="Gill Sans"/>
                    <a:sym typeface="Gill Sans"/>
                  </a:rPr>
                  <a:t>Upstream work has included ports of Alpine Linux, contributions to HyperLedger, OpenStack, CloudFoundry, Kubernetes, and more.</a:t>
                </a:r>
                <a:endParaRPr sz="1100" b="1">
                  <a:solidFill>
                    <a:schemeClr val="dk1"/>
                  </a:solidFill>
                  <a:latin typeface="Gill Sans"/>
                  <a:ea typeface="Gill Sans"/>
                  <a:cs typeface="Gill Sans"/>
                  <a:sym typeface="Gill Sans"/>
                </a:endParaRPr>
              </a:p>
              <a:p>
                <a:pPr marL="139700" lvl="0" indent="-146050" algn="l" rtl="0">
                  <a:spcBef>
                    <a:spcPts val="0"/>
                  </a:spcBef>
                  <a:spcAft>
                    <a:spcPts val="0"/>
                  </a:spcAft>
                  <a:buClr>
                    <a:schemeClr val="dk1"/>
                  </a:buClr>
                  <a:buSzPts val="1100"/>
                  <a:buFont typeface="Gill Sans"/>
                  <a:buChar char="•"/>
                </a:pPr>
                <a:r>
                  <a:rPr lang="en-US" sz="1100" b="1">
                    <a:solidFill>
                      <a:schemeClr val="dk1"/>
                    </a:solidFill>
                    <a:latin typeface="Gill Sans"/>
                    <a:ea typeface="Gill Sans"/>
                    <a:cs typeface="Gill Sans"/>
                    <a:sym typeface="Gill Sans"/>
                  </a:rPr>
                  <a:t>Several mentees are now employed in mainframe roles with IBM, SUSE, ADP, and more.</a:t>
                </a:r>
                <a:endParaRPr sz="1100" b="1">
                  <a:solidFill>
                    <a:schemeClr val="dk1"/>
                  </a:solidFill>
                  <a:latin typeface="Gill Sans"/>
                  <a:ea typeface="Gill Sans"/>
                  <a:cs typeface="Gill Sans"/>
                  <a:sym typeface="Gill Sans"/>
                </a:endParaRPr>
              </a:p>
            </p:txBody>
          </p:sp>
        </p:grpSp>
        <p:pic>
          <p:nvPicPr>
            <p:cNvPr id="394" name="Google Shape;394;p4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317275" y="1028675"/>
              <a:ext cx="4509448" cy="82007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4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2" cy="5143500"/>
          </a:xfrm>
          <a:prstGeom prst="rect">
            <a:avLst/>
          </a:prstGeom>
          <a:noFill/>
          <a:ln>
            <a:noFill/>
          </a:ln>
        </p:spPr>
      </p:pic>
      <p:sp>
        <p:nvSpPr>
          <p:cNvPr id="401" name="Google Shape;401;p47"/>
          <p:cNvSpPr txBox="1">
            <a:spLocks noGrp="1"/>
          </p:cNvSpPr>
          <p:nvPr>
            <p:ph type="title"/>
          </p:nvPr>
        </p:nvSpPr>
        <p:spPr>
          <a:xfrm>
            <a:off x="334000" y="3775400"/>
            <a:ext cx="8400900" cy="1197300"/>
          </a:xfrm>
          <a:prstGeom prst="rect">
            <a:avLst/>
          </a:prstGeom>
          <a:solidFill>
            <a:srgbClr val="EFEFEF"/>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000000"/>
                </a:solidFill>
              </a:rPr>
              <a:t>Open Mainframe Project enables innovation through community building</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3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4000" cy="5143499"/>
          </a:xfrm>
          <a:prstGeom prst="rect">
            <a:avLst/>
          </a:prstGeom>
          <a:noFill/>
          <a:ln>
            <a:noFill/>
          </a:ln>
        </p:spPr>
      </p:pic>
      <p:sp>
        <p:nvSpPr>
          <p:cNvPr id="191" name="Google Shape;191;p30"/>
          <p:cNvSpPr txBox="1">
            <a:spLocks noGrp="1"/>
          </p:cNvSpPr>
          <p:nvPr>
            <p:ph type="title"/>
          </p:nvPr>
        </p:nvSpPr>
        <p:spPr>
          <a:xfrm>
            <a:off x="0" y="-2"/>
            <a:ext cx="9144000" cy="104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lt2"/>
                </a:solidFill>
              </a:rPr>
              <a:t>A (Brief)* History of Computing Infrastructure </a:t>
            </a:r>
            <a:endParaRPr>
              <a:solidFill>
                <a:schemeClr val="lt2"/>
              </a:solidFill>
            </a:endParaRPr>
          </a:p>
        </p:txBody>
      </p:sp>
      <p:sp>
        <p:nvSpPr>
          <p:cNvPr id="192" name="Google Shape;192;p30"/>
          <p:cNvSpPr txBox="1"/>
          <p:nvPr/>
        </p:nvSpPr>
        <p:spPr>
          <a:xfrm>
            <a:off x="0" y="4743300"/>
            <a:ext cx="677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rgbClr val="F3F3F3"/>
                </a:solidFill>
                <a:latin typeface="Gill Sans"/>
                <a:ea typeface="Gill Sans"/>
                <a:cs typeface="Gill Sans"/>
                <a:sym typeface="Gill Sans"/>
              </a:rPr>
              <a:t>(*) note that this is intentionally NOT an through history. We only have so much time :-)</a:t>
            </a:r>
            <a:endParaRPr i="1">
              <a:solidFill>
                <a:srgbClr val="F3F3F3"/>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8"/>
          <p:cNvSpPr txBox="1">
            <a:spLocks noGrp="1"/>
          </p:cNvSpPr>
          <p:nvPr>
            <p:ph type="title"/>
          </p:nvPr>
        </p:nvSpPr>
        <p:spPr>
          <a:xfrm>
            <a:off x="333992" y="159442"/>
            <a:ext cx="7893900" cy="44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A Focal point for open source on mainframe</a:t>
            </a:r>
            <a:endParaRPr/>
          </a:p>
        </p:txBody>
      </p:sp>
      <p:sp>
        <p:nvSpPr>
          <p:cNvPr id="408" name="Google Shape;408;p48"/>
          <p:cNvSpPr txBox="1">
            <a:spLocks noGrp="1"/>
          </p:cNvSpPr>
          <p:nvPr>
            <p:ph type="body" idx="1"/>
          </p:nvPr>
        </p:nvSpPr>
        <p:spPr>
          <a:xfrm>
            <a:off x="317500" y="943425"/>
            <a:ext cx="4503900" cy="31431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en-US"/>
              <a:t>Open Mainframe Summit is the annual event that brings together the open source and mainframe ecosystems, discussing projects, trends, and executive insights. </a:t>
            </a:r>
            <a:endParaRPr/>
          </a:p>
          <a:p>
            <a:pPr marL="0" lvl="0" indent="0" algn="l" rtl="0">
              <a:spcBef>
                <a:spcPts val="400"/>
              </a:spcBef>
              <a:spcAft>
                <a:spcPts val="0"/>
              </a:spcAft>
              <a:buNone/>
            </a:pPr>
            <a:endParaRPr/>
          </a:p>
          <a:p>
            <a:pPr marL="0" lvl="0" indent="0" algn="l" rtl="0">
              <a:spcBef>
                <a:spcPts val="400"/>
              </a:spcBef>
              <a:spcAft>
                <a:spcPts val="0"/>
              </a:spcAft>
              <a:buNone/>
            </a:pPr>
            <a:endParaRPr/>
          </a:p>
        </p:txBody>
      </p:sp>
      <p:sp>
        <p:nvSpPr>
          <p:cNvPr id="409" name="Google Shape;409;p48"/>
          <p:cNvSpPr txBox="1"/>
          <p:nvPr/>
        </p:nvSpPr>
        <p:spPr>
          <a:xfrm>
            <a:off x="4745925" y="2666525"/>
            <a:ext cx="44049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Gill Sans"/>
              <a:buNone/>
            </a:pPr>
            <a:endParaRPr/>
          </a:p>
          <a:p>
            <a:pPr marL="0" marR="0" lvl="0" indent="0" algn="ctr" rtl="0">
              <a:lnSpc>
                <a:spcPct val="100000"/>
              </a:lnSpc>
              <a:spcBef>
                <a:spcPts val="0"/>
              </a:spcBef>
              <a:spcAft>
                <a:spcPts val="0"/>
              </a:spcAft>
              <a:buClr>
                <a:srgbClr val="000000"/>
              </a:buClr>
              <a:buSzPts val="1400"/>
              <a:buFont typeface="Gill Sans"/>
              <a:buNone/>
            </a:pPr>
            <a:r>
              <a:rPr lang="en-US" u="sng">
                <a:solidFill>
                  <a:srgbClr val="0000FF"/>
                </a:solidFill>
                <a:latin typeface="Gill Sans"/>
                <a:ea typeface="Gill Sans"/>
                <a:cs typeface="Gill Sans"/>
                <a:sym typeface="Gill Sans"/>
                <a:hlinkClick r:id="rId3">
                  <a:extLst>
                    <a:ext uri="{A12FA001-AC4F-418D-AE19-62706E023703}">
                      <ahyp:hlinkClr xmlns:ahyp="http://schemas.microsoft.com/office/drawing/2018/hyperlinkcolor" val="tx"/>
                    </a:ext>
                  </a:extLst>
                </a:hlinkClick>
              </a:rPr>
              <a:t>https://events.linuxfoundation.org/open-mainframe-summit</a:t>
            </a:r>
            <a:endParaRPr sz="1400" b="0" i="0" u="none" strike="noStrike" cap="none">
              <a:solidFill>
                <a:srgbClr val="000000"/>
              </a:solidFill>
              <a:latin typeface="Gill Sans"/>
              <a:ea typeface="Gill Sans"/>
              <a:cs typeface="Gill Sans"/>
              <a:sym typeface="Gill Sans"/>
            </a:endParaRPr>
          </a:p>
        </p:txBody>
      </p:sp>
      <p:pic>
        <p:nvPicPr>
          <p:cNvPr id="410" name="Google Shape;410;p48"/>
          <p:cNvPicPr preferRelativeResize="0"/>
          <p:nvPr/>
        </p:nvPicPr>
        <p:blipFill>
          <a:blip r:embed="rId4">
            <a:alphaModFix/>
          </a:blip>
          <a:stretch>
            <a:fillRect/>
          </a:stretch>
        </p:blipFill>
        <p:spPr>
          <a:xfrm>
            <a:off x="5659562" y="922025"/>
            <a:ext cx="2577625" cy="1047150"/>
          </a:xfrm>
          <a:prstGeom prst="rect">
            <a:avLst/>
          </a:prstGeom>
          <a:noFill/>
          <a:ln>
            <a:noFill/>
          </a:ln>
        </p:spPr>
      </p:pic>
      <p:sp>
        <p:nvSpPr>
          <p:cNvPr id="411" name="Google Shape;411;p48"/>
          <p:cNvSpPr txBox="1"/>
          <p:nvPr/>
        </p:nvSpPr>
        <p:spPr>
          <a:xfrm>
            <a:off x="5261700" y="2069625"/>
            <a:ext cx="3263700" cy="864000"/>
          </a:xfrm>
          <a:prstGeom prst="rect">
            <a:avLst/>
          </a:prstGeom>
          <a:noFill/>
          <a:ln>
            <a:noFill/>
          </a:ln>
        </p:spPr>
        <p:txBody>
          <a:bodyPr spcFirstLastPara="1" wrap="square" lIns="91425" tIns="91425" rIns="91425" bIns="91425" anchor="t" anchorCtr="0">
            <a:spAutoFit/>
          </a:bodyPr>
          <a:lstStyle/>
          <a:p>
            <a:pPr marL="0" lvl="0" indent="0" algn="ctr" rtl="0">
              <a:lnSpc>
                <a:spcPct val="140000"/>
              </a:lnSpc>
              <a:spcBef>
                <a:spcPts val="0"/>
              </a:spcBef>
              <a:spcAft>
                <a:spcPts val="0"/>
              </a:spcAft>
              <a:buClr>
                <a:schemeClr val="dk1"/>
              </a:buClr>
              <a:buSzPts val="1100"/>
              <a:buFont typeface="Arial"/>
              <a:buNone/>
            </a:pPr>
            <a:r>
              <a:rPr lang="en-US" sz="1700" b="1"/>
              <a:t>September 22 – 23, 2021</a:t>
            </a:r>
            <a:endParaRPr sz="1700" b="1"/>
          </a:p>
          <a:p>
            <a:pPr marL="0" lvl="0" indent="0" algn="ctr" rtl="0">
              <a:lnSpc>
                <a:spcPct val="140000"/>
              </a:lnSpc>
              <a:spcBef>
                <a:spcPts val="400"/>
              </a:spcBef>
              <a:spcAft>
                <a:spcPts val="400"/>
              </a:spcAft>
              <a:buNone/>
            </a:pPr>
            <a:r>
              <a:rPr lang="en-US" sz="1700"/>
              <a:t>Virtual Event</a:t>
            </a:r>
            <a:endParaRPr>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9"/>
          <p:cNvSpPr txBox="1">
            <a:spLocks noGrp="1"/>
          </p:cNvSpPr>
          <p:nvPr>
            <p:ph type="title"/>
          </p:nvPr>
        </p:nvSpPr>
        <p:spPr>
          <a:xfrm>
            <a:off x="333992" y="159442"/>
            <a:ext cx="7893793" cy="44716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262626"/>
              </a:buClr>
              <a:buSzPts val="3000"/>
              <a:buFont typeface="Gill Sans"/>
              <a:buNone/>
            </a:pPr>
            <a:r>
              <a:rPr lang="en-US"/>
              <a:t>Telling the “mainframer” story</a:t>
            </a:r>
            <a:endParaRPr/>
          </a:p>
        </p:txBody>
      </p:sp>
      <p:sp>
        <p:nvSpPr>
          <p:cNvPr id="417" name="Google Shape;417;p49"/>
          <p:cNvSpPr txBox="1">
            <a:spLocks noGrp="1"/>
          </p:cNvSpPr>
          <p:nvPr>
            <p:ph type="body" idx="1"/>
          </p:nvPr>
        </p:nvSpPr>
        <p:spPr>
          <a:xfrm>
            <a:off x="317500" y="943429"/>
            <a:ext cx="4035839" cy="4128805"/>
          </a:xfrm>
          <a:prstGeom prst="rect">
            <a:avLst/>
          </a:prstGeom>
          <a:noFill/>
          <a:ln>
            <a:noFill/>
          </a:ln>
        </p:spPr>
        <p:txBody>
          <a:bodyPr spcFirstLastPara="1" wrap="square" lIns="91425" tIns="91425" rIns="91425" bIns="91425" anchor="t" anchorCtr="0">
            <a:noAutofit/>
          </a:bodyPr>
          <a:lstStyle/>
          <a:p>
            <a:pPr marL="342900" marR="0" lvl="0" indent="-215900" algn="l" rtl="0">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marL="342900" marR="0" lvl="0" indent="-215900" algn="l" rtl="0">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marL="342900" marR="0" lvl="0" indent="-215900" algn="l" rtl="0">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https://www.openmainframeproject.org/news/podcast</a:t>
            </a:r>
            <a:r>
              <a:rPr lang="en-US"/>
              <a:t> </a:t>
            </a:r>
            <a:endParaRPr/>
          </a:p>
        </p:txBody>
      </p:sp>
      <p:pic>
        <p:nvPicPr>
          <p:cNvPr id="418" name="Google Shape;418;p49"/>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4532243" y="702259"/>
            <a:ext cx="4611757" cy="4369975"/>
          </a:xfrm>
          <a:prstGeom prst="rect">
            <a:avLst/>
          </a:prstGeom>
          <a:noFill/>
          <a:ln>
            <a:noFill/>
          </a:ln>
        </p:spPr>
      </p:pic>
      <p:pic>
        <p:nvPicPr>
          <p:cNvPr id="419" name="Google Shape;419;p49"/>
          <p:cNvPicPr preferRelativeResize="0"/>
          <p:nvPr/>
        </p:nvPicPr>
        <p:blipFill>
          <a:blip r:embed="rId5">
            <a:alphaModFix/>
          </a:blip>
          <a:stretch>
            <a:fillRect/>
          </a:stretch>
        </p:blipFill>
        <p:spPr>
          <a:xfrm>
            <a:off x="1549617" y="4109325"/>
            <a:ext cx="1571625" cy="381000"/>
          </a:xfrm>
          <a:prstGeom prst="rect">
            <a:avLst/>
          </a:prstGeom>
          <a:noFill/>
          <a:ln>
            <a:noFill/>
          </a:ln>
        </p:spPr>
      </p:pic>
      <p:grpSp>
        <p:nvGrpSpPr>
          <p:cNvPr id="420" name="Google Shape;420;p49"/>
          <p:cNvGrpSpPr/>
          <p:nvPr/>
        </p:nvGrpSpPr>
        <p:grpSpPr>
          <a:xfrm>
            <a:off x="879958" y="4525041"/>
            <a:ext cx="2910942" cy="381009"/>
            <a:chOff x="879958" y="4525041"/>
            <a:chExt cx="2910942" cy="381009"/>
          </a:xfrm>
        </p:grpSpPr>
        <p:pic>
          <p:nvPicPr>
            <p:cNvPr id="421" name="Google Shape;421;p49"/>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879958" y="4525041"/>
              <a:ext cx="1273042" cy="381000"/>
            </a:xfrm>
            <a:prstGeom prst="rect">
              <a:avLst/>
            </a:prstGeom>
            <a:noFill/>
            <a:ln>
              <a:noFill/>
            </a:ln>
          </p:spPr>
        </p:pic>
        <p:pic>
          <p:nvPicPr>
            <p:cNvPr id="422" name="Google Shape;422;p49"/>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2219275" y="4525050"/>
              <a:ext cx="1571625" cy="3810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0"/>
          <p:cNvSpPr txBox="1">
            <a:spLocks noGrp="1"/>
          </p:cNvSpPr>
          <p:nvPr>
            <p:ph type="title"/>
          </p:nvPr>
        </p:nvSpPr>
        <p:spPr>
          <a:xfrm>
            <a:off x="333992" y="159442"/>
            <a:ext cx="7893900" cy="44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Leveraging OMP Ambassadors</a:t>
            </a:r>
            <a:endParaRPr/>
          </a:p>
        </p:txBody>
      </p:sp>
      <p:sp>
        <p:nvSpPr>
          <p:cNvPr id="428" name="Google Shape;428;p50"/>
          <p:cNvSpPr txBox="1">
            <a:spLocks noGrp="1"/>
          </p:cNvSpPr>
          <p:nvPr>
            <p:ph type="body" idx="1"/>
          </p:nvPr>
        </p:nvSpPr>
        <p:spPr>
          <a:xfrm>
            <a:off x="317500" y="943425"/>
            <a:ext cx="4247400" cy="2278500"/>
          </a:xfrm>
          <a:prstGeom prst="rect">
            <a:avLst/>
          </a:prstGeom>
        </p:spPr>
        <p:txBody>
          <a:bodyPr spcFirstLastPara="1" wrap="square" lIns="91425" tIns="91425" rIns="91425" bIns="91425" anchor="t" anchorCtr="0">
            <a:normAutofit fontScale="62500" lnSpcReduction="20000"/>
          </a:bodyPr>
          <a:lstStyle/>
          <a:p>
            <a:pPr marL="0" lvl="0" indent="0" algn="l" rtl="0">
              <a:spcBef>
                <a:spcPts val="400"/>
              </a:spcBef>
              <a:spcAft>
                <a:spcPts val="0"/>
              </a:spcAft>
              <a:buClr>
                <a:schemeClr val="dk1"/>
              </a:buClr>
              <a:buSzPct val="55000"/>
              <a:buFont typeface="Arial"/>
              <a:buNone/>
            </a:pPr>
            <a:r>
              <a:rPr lang="en-US"/>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a:p>
          <a:p>
            <a:pPr marL="0" lvl="0" indent="0" algn="l" rtl="0">
              <a:spcBef>
                <a:spcPts val="400"/>
              </a:spcBef>
              <a:spcAft>
                <a:spcPts val="0"/>
              </a:spcAft>
              <a:buClr>
                <a:schemeClr val="dk1"/>
              </a:buClr>
              <a:buSzPct val="55000"/>
              <a:buFont typeface="Arial"/>
              <a:buNone/>
            </a:pPr>
            <a:endParaRPr/>
          </a:p>
          <a:p>
            <a:pPr marL="0" lvl="0" indent="0" algn="l" rtl="0">
              <a:spcBef>
                <a:spcPts val="400"/>
              </a:spcBef>
              <a:spcAft>
                <a:spcPts val="0"/>
              </a:spcAft>
              <a:buClr>
                <a:schemeClr val="dk1"/>
              </a:buClr>
              <a:buSzPct val="55000"/>
              <a:buFont typeface="Arial"/>
              <a:buNone/>
            </a:pPr>
            <a:r>
              <a:rPr lang="en-US"/>
              <a:t>If you would like an ambassador to speak at your event, please contact </a:t>
            </a:r>
            <a:r>
              <a:rPr lang="en-US" u="sng">
                <a:solidFill>
                  <a:schemeClr val="hlink"/>
                </a:solidFill>
                <a:hlinkClick r:id="rId3"/>
              </a:rPr>
              <a:t>pr@openmainframeproject.org</a:t>
            </a:r>
            <a:r>
              <a:rPr lang="en-US"/>
              <a:t> with the name of the conference, date and links.</a:t>
            </a:r>
            <a:endParaRPr/>
          </a:p>
          <a:p>
            <a:pPr marL="0" lvl="0" indent="0" algn="l" rtl="0">
              <a:spcBef>
                <a:spcPts val="400"/>
              </a:spcBef>
              <a:spcAft>
                <a:spcPts val="0"/>
              </a:spcAft>
              <a:buNone/>
            </a:pPr>
            <a:endParaRPr/>
          </a:p>
        </p:txBody>
      </p:sp>
      <p:pic>
        <p:nvPicPr>
          <p:cNvPr id="429" name="Google Shape;429;p5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4662577" y="824750"/>
            <a:ext cx="4385799" cy="4103599"/>
          </a:xfrm>
          <a:prstGeom prst="rect">
            <a:avLst/>
          </a:prstGeom>
          <a:noFill/>
          <a:ln>
            <a:noFill/>
          </a:ln>
        </p:spPr>
      </p:pic>
      <p:pic>
        <p:nvPicPr>
          <p:cNvPr id="430" name="Google Shape;430;p5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419650" y="2945600"/>
            <a:ext cx="2043100" cy="2043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1"/>
          <p:cNvSpPr txBox="1"/>
          <p:nvPr/>
        </p:nvSpPr>
        <p:spPr>
          <a:xfrm>
            <a:off x="333992" y="159442"/>
            <a:ext cx="7893900" cy="44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700">
                <a:solidFill>
                  <a:srgbClr val="262626"/>
                </a:solidFill>
                <a:latin typeface="Gill Sans"/>
                <a:ea typeface="Gill Sans"/>
                <a:cs typeface="Gill Sans"/>
                <a:sym typeface="Gill Sans"/>
              </a:rPr>
              <a:t>Bringing together the open source and mainframe conversation</a:t>
            </a:r>
            <a:endParaRPr sz="3000">
              <a:solidFill>
                <a:srgbClr val="262626"/>
              </a:solidFill>
              <a:latin typeface="Gill Sans"/>
              <a:ea typeface="Gill Sans"/>
              <a:cs typeface="Gill Sans"/>
              <a:sym typeface="Gill Sans"/>
            </a:endParaRPr>
          </a:p>
        </p:txBody>
      </p:sp>
      <p:sp>
        <p:nvSpPr>
          <p:cNvPr id="436" name="Google Shape;436;p51"/>
          <p:cNvSpPr txBox="1"/>
          <p:nvPr/>
        </p:nvSpPr>
        <p:spPr>
          <a:xfrm>
            <a:off x="4974336" y="4100165"/>
            <a:ext cx="35301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Gill Sans"/>
              <a:buNone/>
            </a:pPr>
            <a:r>
              <a:rPr lang="en-US" sz="1400" b="0" i="0" u="none" strike="noStrike" cap="none">
                <a:solidFill>
                  <a:srgbClr val="000000"/>
                </a:solidFill>
                <a:latin typeface="Gill Sans"/>
                <a:ea typeface="Gill Sans"/>
                <a:cs typeface="Gill Sans"/>
                <a:sym typeface="Gill Sans"/>
              </a:rPr>
              <a:t>Community Forums</a:t>
            </a:r>
            <a:endParaRPr/>
          </a:p>
          <a:p>
            <a:pPr marL="0" marR="0" lvl="0" indent="0" algn="ctr" rtl="0">
              <a:lnSpc>
                <a:spcPct val="100000"/>
              </a:lnSpc>
              <a:spcBef>
                <a:spcPts val="0"/>
              </a:spcBef>
              <a:spcAft>
                <a:spcPts val="0"/>
              </a:spcAft>
              <a:buClr>
                <a:srgbClr val="000000"/>
              </a:buClr>
              <a:buSzPts val="1400"/>
              <a:buFont typeface="Gill Sans"/>
              <a:buNone/>
            </a:pPr>
            <a:r>
              <a:rPr lang="en-US" sz="1400" b="0" i="0" u="sng" strike="noStrike" cap="none">
                <a:solidFill>
                  <a:srgbClr val="0000FF"/>
                </a:solidFill>
                <a:latin typeface="Gill Sans"/>
                <a:ea typeface="Gill Sans"/>
                <a:cs typeface="Gill Sans"/>
                <a:sym typeface="Gill Sans"/>
                <a:hlinkClick r:id="rId3">
                  <a:extLst>
                    <a:ext uri="{A12FA001-AC4F-418D-AE19-62706E023703}">
                      <ahyp:hlinkClr xmlns:ahyp="http://schemas.microsoft.com/office/drawing/2018/hyperlinkcolor" val="tx"/>
                    </a:ext>
                  </a:extLst>
                </a:hlinkClick>
              </a:rPr>
              <a:t>https://community.openmainframeproject.org/</a:t>
            </a:r>
            <a:endParaRPr sz="1400" b="0" i="0" u="none" strike="noStrike" cap="none">
              <a:solidFill>
                <a:srgbClr val="000000"/>
              </a:solidFill>
              <a:latin typeface="Gill Sans"/>
              <a:ea typeface="Gill Sans"/>
              <a:cs typeface="Gill Sans"/>
              <a:sym typeface="Gill Sans"/>
            </a:endParaRPr>
          </a:p>
        </p:txBody>
      </p:sp>
      <p:sp>
        <p:nvSpPr>
          <p:cNvPr id="437" name="Google Shape;437;p51"/>
          <p:cNvSpPr txBox="1"/>
          <p:nvPr/>
        </p:nvSpPr>
        <p:spPr>
          <a:xfrm>
            <a:off x="21525" y="2666525"/>
            <a:ext cx="44049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Gill Sans"/>
              <a:buNone/>
            </a:pPr>
            <a:endParaRPr/>
          </a:p>
          <a:p>
            <a:pPr marL="0" marR="0" lvl="0" indent="0" algn="ctr" rtl="0">
              <a:lnSpc>
                <a:spcPct val="100000"/>
              </a:lnSpc>
              <a:spcBef>
                <a:spcPts val="0"/>
              </a:spcBef>
              <a:spcAft>
                <a:spcPts val="0"/>
              </a:spcAft>
              <a:buClr>
                <a:srgbClr val="000000"/>
              </a:buClr>
              <a:buSzPts val="1400"/>
              <a:buFont typeface="Gill Sans"/>
              <a:buNone/>
            </a:pPr>
            <a:r>
              <a:rPr lang="en-US" u="sng">
                <a:solidFill>
                  <a:srgbClr val="0000FF"/>
                </a:solidFill>
                <a:latin typeface="Gill Sans"/>
                <a:ea typeface="Gill Sans"/>
                <a:cs typeface="Gill Sans"/>
                <a:sym typeface="Gill Sans"/>
                <a:hlinkClick r:id="rId4">
                  <a:extLst>
                    <a:ext uri="{A12FA001-AC4F-418D-AE19-62706E023703}">
                      <ahyp:hlinkClr xmlns:ahyp="http://schemas.microsoft.com/office/drawing/2018/hyperlinkcolor" val="tx"/>
                    </a:ext>
                  </a:extLst>
                </a:hlinkClick>
              </a:rPr>
              <a:t>https://events.linuxfoundation.org/open-mainframe-summit</a:t>
            </a:r>
            <a:endParaRPr sz="1400" b="0" i="0" u="none" strike="noStrike" cap="none">
              <a:solidFill>
                <a:srgbClr val="000000"/>
              </a:solidFill>
              <a:latin typeface="Gill Sans"/>
              <a:ea typeface="Gill Sans"/>
              <a:cs typeface="Gill Sans"/>
              <a:sym typeface="Gill Sans"/>
            </a:endParaRPr>
          </a:p>
        </p:txBody>
      </p:sp>
      <p:sp>
        <p:nvSpPr>
          <p:cNvPr id="438" name="Google Shape;438;p51"/>
          <p:cNvSpPr txBox="1"/>
          <p:nvPr/>
        </p:nvSpPr>
        <p:spPr>
          <a:xfrm>
            <a:off x="680350" y="4489704"/>
            <a:ext cx="30204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Gill Sans"/>
              <a:buNone/>
            </a:pPr>
            <a:r>
              <a:rPr lang="en-US" sz="1400" b="0" i="0" u="none" strike="noStrike" cap="none">
                <a:solidFill>
                  <a:srgbClr val="000000"/>
                </a:solidFill>
                <a:latin typeface="Gill Sans"/>
                <a:ea typeface="Gill Sans"/>
                <a:cs typeface="Gill Sans"/>
                <a:sym typeface="Gill Sans"/>
              </a:rPr>
              <a:t>Slack Channel</a:t>
            </a:r>
            <a:endParaRPr/>
          </a:p>
          <a:p>
            <a:pPr marL="0" marR="0" lvl="0" indent="0" algn="ctr" rtl="0">
              <a:lnSpc>
                <a:spcPct val="100000"/>
              </a:lnSpc>
              <a:spcBef>
                <a:spcPts val="0"/>
              </a:spcBef>
              <a:spcAft>
                <a:spcPts val="0"/>
              </a:spcAft>
              <a:buClr>
                <a:srgbClr val="000000"/>
              </a:buClr>
              <a:buSzPts val="1400"/>
              <a:buFont typeface="Gill Sans"/>
              <a:buNone/>
            </a:pPr>
            <a:r>
              <a:rPr lang="en-US" sz="1400" b="0" i="0" u="sng" strike="noStrike" cap="none">
                <a:solidFill>
                  <a:srgbClr val="0000FF"/>
                </a:solidFill>
                <a:latin typeface="Gill Sans"/>
                <a:ea typeface="Gill Sans"/>
                <a:cs typeface="Gill Sans"/>
                <a:sym typeface="Gill Sans"/>
                <a:hlinkClick r:id="rId5">
                  <a:extLst>
                    <a:ext uri="{A12FA001-AC4F-418D-AE19-62706E023703}">
                      <ahyp:hlinkClr xmlns:ahyp="http://schemas.microsoft.com/office/drawing/2018/hyperlinkcolor" val="tx"/>
                    </a:ext>
                  </a:extLst>
                </a:hlinkClick>
              </a:rPr>
              <a:t>https://slack.openmainframeproject.org</a:t>
            </a:r>
            <a:endParaRPr sz="1400" b="0" i="0" u="none" strike="noStrike" cap="none">
              <a:solidFill>
                <a:srgbClr val="000000"/>
              </a:solidFill>
              <a:latin typeface="Gill Sans"/>
              <a:ea typeface="Gill Sans"/>
              <a:cs typeface="Gill Sans"/>
              <a:sym typeface="Gill Sans"/>
            </a:endParaRPr>
          </a:p>
        </p:txBody>
      </p:sp>
      <p:pic>
        <p:nvPicPr>
          <p:cNvPr id="439" name="Google Shape;439;p51"/>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1524313" y="3172027"/>
            <a:ext cx="1399325" cy="1399325"/>
          </a:xfrm>
          <a:prstGeom prst="rect">
            <a:avLst/>
          </a:prstGeom>
          <a:noFill/>
          <a:ln>
            <a:noFill/>
          </a:ln>
        </p:spPr>
      </p:pic>
      <p:pic>
        <p:nvPicPr>
          <p:cNvPr id="440" name="Google Shape;440;p51"/>
          <p:cNvPicPr preferRelativeResize="0"/>
          <p:nvPr/>
        </p:nvPicPr>
        <p:blipFill>
          <a:blip r:embed="rId7">
            <a:alphaModFix/>
          </a:blip>
          <a:stretch>
            <a:fillRect/>
          </a:stretch>
        </p:blipFill>
        <p:spPr>
          <a:xfrm>
            <a:off x="935163" y="922025"/>
            <a:ext cx="2577625" cy="1047150"/>
          </a:xfrm>
          <a:prstGeom prst="rect">
            <a:avLst/>
          </a:prstGeom>
          <a:noFill/>
          <a:ln>
            <a:noFill/>
          </a:ln>
        </p:spPr>
      </p:pic>
      <p:pic>
        <p:nvPicPr>
          <p:cNvPr id="441" name="Google Shape;441;p51"/>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4554188" y="847875"/>
            <a:ext cx="4370423" cy="3195774"/>
          </a:xfrm>
          <a:prstGeom prst="rect">
            <a:avLst/>
          </a:prstGeom>
          <a:noFill/>
          <a:ln>
            <a:noFill/>
          </a:ln>
        </p:spPr>
      </p:pic>
      <p:sp>
        <p:nvSpPr>
          <p:cNvPr id="442" name="Google Shape;442;p51"/>
          <p:cNvSpPr txBox="1"/>
          <p:nvPr/>
        </p:nvSpPr>
        <p:spPr>
          <a:xfrm>
            <a:off x="537300" y="2069625"/>
            <a:ext cx="3263700" cy="864000"/>
          </a:xfrm>
          <a:prstGeom prst="rect">
            <a:avLst/>
          </a:prstGeom>
          <a:noFill/>
          <a:ln>
            <a:noFill/>
          </a:ln>
        </p:spPr>
        <p:txBody>
          <a:bodyPr spcFirstLastPara="1" wrap="square" lIns="91425" tIns="91425" rIns="91425" bIns="91425" anchor="t" anchorCtr="0">
            <a:spAutoFit/>
          </a:bodyPr>
          <a:lstStyle/>
          <a:p>
            <a:pPr marL="0" lvl="0" indent="0" algn="ctr" rtl="0">
              <a:lnSpc>
                <a:spcPct val="140000"/>
              </a:lnSpc>
              <a:spcBef>
                <a:spcPts val="0"/>
              </a:spcBef>
              <a:spcAft>
                <a:spcPts val="0"/>
              </a:spcAft>
              <a:buClr>
                <a:schemeClr val="dk1"/>
              </a:buClr>
              <a:buSzPts val="1100"/>
              <a:buFont typeface="Arial"/>
              <a:buNone/>
            </a:pPr>
            <a:r>
              <a:rPr lang="en-US" sz="1700" b="1"/>
              <a:t>September 22 – 23, 2021</a:t>
            </a:r>
            <a:endParaRPr sz="1700" b="1"/>
          </a:p>
          <a:p>
            <a:pPr marL="0" lvl="0" indent="0" algn="ctr" rtl="0">
              <a:lnSpc>
                <a:spcPct val="140000"/>
              </a:lnSpc>
              <a:spcBef>
                <a:spcPts val="400"/>
              </a:spcBef>
              <a:spcAft>
                <a:spcPts val="400"/>
              </a:spcAft>
              <a:buNone/>
            </a:pPr>
            <a:r>
              <a:rPr lang="en-US" sz="1700"/>
              <a:t>Virtual Event</a:t>
            </a:r>
            <a:endParaRPr>
              <a:latin typeface="Gill Sans"/>
              <a:ea typeface="Gill Sans"/>
              <a:cs typeface="Gill Sans"/>
              <a:sym typeface="Gill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446"/>
        <p:cNvGrpSpPr/>
        <p:nvPr/>
      </p:nvGrpSpPr>
      <p:grpSpPr>
        <a:xfrm>
          <a:off x="0" y="0"/>
          <a:ext cx="0" cy="0"/>
          <a:chOff x="0" y="0"/>
          <a:chExt cx="0" cy="0"/>
        </a:xfrm>
      </p:grpSpPr>
      <p:graphicFrame>
        <p:nvGraphicFramePr>
          <p:cNvPr id="447" name="Google Shape;447;p52"/>
          <p:cNvGraphicFramePr/>
          <p:nvPr/>
        </p:nvGraphicFramePr>
        <p:xfrm>
          <a:off x="-25" y="64400"/>
          <a:ext cx="3000000" cy="3000000"/>
        </p:xfrm>
        <a:graphic>
          <a:graphicData uri="http://schemas.openxmlformats.org/drawingml/2006/table">
            <a:tbl>
              <a:tblPr>
                <a:noFill/>
                <a:tableStyleId>{5B668E9E-4560-4D84-A756-C5ACDF82C0EF}</a:tableStyleId>
              </a:tblPr>
              <a:tblGrid>
                <a:gridCol w="1357875">
                  <a:extLst>
                    <a:ext uri="{9D8B030D-6E8A-4147-A177-3AD203B41FA5}">
                      <a16:colId xmlns:a16="http://schemas.microsoft.com/office/drawing/2014/main" val="20000"/>
                    </a:ext>
                  </a:extLst>
                </a:gridCol>
                <a:gridCol w="1473375">
                  <a:extLst>
                    <a:ext uri="{9D8B030D-6E8A-4147-A177-3AD203B41FA5}">
                      <a16:colId xmlns:a16="http://schemas.microsoft.com/office/drawing/2014/main" val="20001"/>
                    </a:ext>
                  </a:extLst>
                </a:gridCol>
                <a:gridCol w="1936825">
                  <a:extLst>
                    <a:ext uri="{9D8B030D-6E8A-4147-A177-3AD203B41FA5}">
                      <a16:colId xmlns:a16="http://schemas.microsoft.com/office/drawing/2014/main" val="20002"/>
                    </a:ext>
                  </a:extLst>
                </a:gridCol>
                <a:gridCol w="1327375">
                  <a:extLst>
                    <a:ext uri="{9D8B030D-6E8A-4147-A177-3AD203B41FA5}">
                      <a16:colId xmlns:a16="http://schemas.microsoft.com/office/drawing/2014/main" val="20003"/>
                    </a:ext>
                  </a:extLst>
                </a:gridCol>
                <a:gridCol w="1524275">
                  <a:extLst>
                    <a:ext uri="{9D8B030D-6E8A-4147-A177-3AD203B41FA5}">
                      <a16:colId xmlns:a16="http://schemas.microsoft.com/office/drawing/2014/main" val="20004"/>
                    </a:ext>
                  </a:extLst>
                </a:gridCol>
                <a:gridCol w="1524275">
                  <a:extLst>
                    <a:ext uri="{9D8B030D-6E8A-4147-A177-3AD203B41FA5}">
                      <a16:colId xmlns:a16="http://schemas.microsoft.com/office/drawing/2014/main" val="20005"/>
                    </a:ext>
                  </a:extLst>
                </a:gridCol>
              </a:tblGrid>
              <a:tr h="1102050">
                <a:tc>
                  <a:txBody>
                    <a:bodyPr/>
                    <a:lstStyle/>
                    <a:p>
                      <a:pPr marL="0" lvl="0" indent="0" algn="ctr" rtl="0">
                        <a:spcBef>
                          <a:spcPts val="0"/>
                        </a:spcBef>
                        <a:spcAft>
                          <a:spcPts val="0"/>
                        </a:spcAft>
                        <a:buNone/>
                      </a:pPr>
                      <a:r>
                        <a:rPr lang="en-US" sz="4000" b="1">
                          <a:solidFill>
                            <a:srgbClr val="1F608B"/>
                          </a:solidFill>
                        </a:rPr>
                        <a:t>5 </a:t>
                      </a:r>
                      <a:endParaRPr sz="4000" b="1"/>
                    </a:p>
                    <a:p>
                      <a:pPr marL="0" lvl="0" indent="0" algn="ctr" rtl="0">
                        <a:spcBef>
                          <a:spcPts val="0"/>
                        </a:spcBef>
                        <a:spcAft>
                          <a:spcPts val="0"/>
                        </a:spcAft>
                        <a:buNone/>
                      </a:pPr>
                      <a:r>
                        <a:rPr lang="en-US">
                          <a:solidFill>
                            <a:srgbClr val="404146"/>
                          </a:solidFill>
                        </a:rPr>
                        <a:t>years since launch</a:t>
                      </a:r>
                      <a:endParaRPr>
                        <a:solidFill>
                          <a:srgbClr val="404146"/>
                        </a:solidFill>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4000" b="1">
                          <a:solidFill>
                            <a:srgbClr val="C0504D"/>
                          </a:solidFill>
                        </a:rPr>
                        <a:t>43</a:t>
                      </a:r>
                      <a:endParaRPr sz="4000" b="1">
                        <a:solidFill>
                          <a:srgbClr val="C0504D"/>
                        </a:solidFill>
                      </a:endParaRPr>
                    </a:p>
                    <a:p>
                      <a:pPr marL="0" lvl="0" indent="0" algn="ctr" rtl="0">
                        <a:spcBef>
                          <a:spcPts val="0"/>
                        </a:spcBef>
                        <a:spcAft>
                          <a:spcPts val="0"/>
                        </a:spcAft>
                        <a:buNone/>
                      </a:pPr>
                      <a:r>
                        <a:rPr lang="en-US">
                          <a:solidFill>
                            <a:srgbClr val="404146"/>
                          </a:solidFill>
                        </a:rPr>
                        <a:t>Supporting Organizations</a:t>
                      </a:r>
                      <a:endParaRPr/>
                    </a:p>
                  </a:txBody>
                  <a:tcPr marL="91425" marR="91425" marT="91425" marB="91425" anchor="ctr">
                    <a:lnL w="9525" cap="flat" cmpd="sng">
                      <a:solidFill>
                        <a:srgbClr val="000000">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4000" b="1">
                          <a:solidFill>
                            <a:srgbClr val="4BACC6"/>
                          </a:solidFill>
                        </a:rPr>
                        <a:t>18</a:t>
                      </a:r>
                      <a:endParaRPr sz="1600" b="1">
                        <a:solidFill>
                          <a:srgbClr val="FFFFFF"/>
                        </a:solidFill>
                      </a:endParaRPr>
                    </a:p>
                    <a:p>
                      <a:pPr marL="0" lvl="0" indent="0" algn="ctr" rtl="0">
                        <a:spcBef>
                          <a:spcPts val="0"/>
                        </a:spcBef>
                        <a:spcAft>
                          <a:spcPts val="0"/>
                        </a:spcAft>
                        <a:buNone/>
                      </a:pPr>
                      <a:r>
                        <a:rPr lang="en-US">
                          <a:solidFill>
                            <a:srgbClr val="404146"/>
                          </a:solidFill>
                        </a:rPr>
                        <a:t>Hosted Projects and Working Groups</a:t>
                      </a:r>
                      <a:endParaRPr>
                        <a:solidFill>
                          <a:srgbClr val="404146"/>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4000" b="1">
                          <a:solidFill>
                            <a:srgbClr val="959595"/>
                          </a:solidFill>
                        </a:rPr>
                        <a:t>40+</a:t>
                      </a:r>
                      <a:br>
                        <a:rPr lang="en-US" sz="1600" b="1">
                          <a:solidFill>
                            <a:srgbClr val="FFFFFF"/>
                          </a:solidFill>
                        </a:rPr>
                      </a:br>
                      <a:r>
                        <a:rPr lang="en-US">
                          <a:solidFill>
                            <a:srgbClr val="404146"/>
                          </a:solidFill>
                        </a:rPr>
                        <a:t>Mentees Sponsored</a:t>
                      </a:r>
                      <a:endParaRPr sz="4000" b="1">
                        <a:solidFill>
                          <a:srgbClr val="404146"/>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3700" b="1">
                          <a:solidFill>
                            <a:srgbClr val="4BACC6"/>
                          </a:solidFill>
                        </a:rPr>
                        <a:t>1000+</a:t>
                      </a:r>
                      <a:br>
                        <a:rPr lang="en-US" sz="1600" b="1">
                          <a:solidFill>
                            <a:srgbClr val="FFFFFF"/>
                          </a:solidFill>
                        </a:rPr>
                      </a:br>
                      <a:r>
                        <a:rPr lang="en-US">
                          <a:solidFill>
                            <a:srgbClr val="404146"/>
                          </a:solidFill>
                        </a:rPr>
                        <a:t>Project Contributors</a:t>
                      </a:r>
                      <a:endParaRPr sz="4000" b="1">
                        <a:solidFill>
                          <a:srgbClr val="4BACC6"/>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900" b="1">
                        <a:solidFill>
                          <a:srgbClr val="00B0F0"/>
                        </a:solidFill>
                      </a:endParaRPr>
                    </a:p>
                    <a:p>
                      <a:pPr marL="0" lvl="0" indent="0" algn="ctr" rtl="0">
                        <a:spcBef>
                          <a:spcPts val="0"/>
                        </a:spcBef>
                        <a:spcAft>
                          <a:spcPts val="0"/>
                        </a:spcAft>
                        <a:buNone/>
                      </a:pPr>
                      <a:r>
                        <a:rPr lang="en-US" sz="2600" b="1">
                          <a:solidFill>
                            <a:srgbClr val="00B0F0"/>
                          </a:solidFill>
                        </a:rPr>
                        <a:t>60,000+</a:t>
                      </a:r>
                      <a:br>
                        <a:rPr lang="en-US" sz="1600" b="1">
                          <a:solidFill>
                            <a:srgbClr val="FFFFFF"/>
                          </a:solidFill>
                        </a:rPr>
                      </a:br>
                      <a:endParaRPr sz="600" b="1">
                        <a:solidFill>
                          <a:srgbClr val="FFFFFF"/>
                        </a:solidFill>
                      </a:endParaRPr>
                    </a:p>
                    <a:p>
                      <a:pPr marL="0" lvl="0" indent="0" algn="ctr" rtl="0">
                        <a:spcBef>
                          <a:spcPts val="0"/>
                        </a:spcBef>
                        <a:spcAft>
                          <a:spcPts val="0"/>
                        </a:spcAft>
                        <a:buNone/>
                      </a:pPr>
                      <a:r>
                        <a:rPr lang="en-US">
                          <a:solidFill>
                            <a:srgbClr val="404146"/>
                          </a:solidFill>
                        </a:rPr>
                        <a:t>Project Contributions</a:t>
                      </a:r>
                      <a:endParaRPr sz="4000" b="1">
                        <a:solidFill>
                          <a:srgbClr val="4BACC6"/>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448" name="Google Shape;448;p5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0" y="1532807"/>
            <a:ext cx="9143998" cy="361068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3"/>
          <p:cNvSpPr txBox="1"/>
          <p:nvPr/>
        </p:nvSpPr>
        <p:spPr>
          <a:xfrm>
            <a:off x="8228013" y="4803775"/>
            <a:ext cx="581100" cy="2730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1F8E"/>
              </a:buClr>
              <a:buSzPts val="250"/>
              <a:buFont typeface="Gill Sans"/>
              <a:buNone/>
            </a:pPr>
            <a:fld id="{00000000-1234-1234-1234-123412341234}" type="slidenum">
              <a:rPr lang="en-US" sz="1000" b="0" i="0" u="none" strike="noStrike" cap="none">
                <a:solidFill>
                  <a:srgbClr val="001F8E"/>
                </a:solidFill>
                <a:latin typeface="Gill Sans"/>
                <a:ea typeface="Gill Sans"/>
                <a:cs typeface="Gill Sans"/>
                <a:sym typeface="Gill Sans"/>
              </a:rPr>
              <a:t>25</a:t>
            </a:fld>
            <a:endParaRPr sz="1000" b="0" i="0" u="none" strike="noStrike" cap="none">
              <a:solidFill>
                <a:srgbClr val="001F8E"/>
              </a:solidFill>
              <a:latin typeface="Gill Sans"/>
              <a:ea typeface="Gill Sans"/>
              <a:cs typeface="Gill Sans"/>
              <a:sym typeface="Gill Sans"/>
            </a:endParaRPr>
          </a:p>
        </p:txBody>
      </p:sp>
      <p:pic>
        <p:nvPicPr>
          <p:cNvPr id="455" name="Google Shape;455;p53" descr="02_section_01"/>
          <p:cNvPicPr preferRelativeResize="0"/>
          <p:nvPr/>
        </p:nvPicPr>
        <p:blipFill rotWithShape="1">
          <a:blip r:embed="rId3">
            <a:alphaModFix/>
          </a:blip>
          <a:srcRect/>
          <a:stretch/>
        </p:blipFill>
        <p:spPr>
          <a:xfrm>
            <a:off x="388878" y="2778599"/>
            <a:ext cx="2573400" cy="1857300"/>
          </a:xfrm>
          <a:prstGeom prst="rect">
            <a:avLst/>
          </a:prstGeom>
          <a:noFill/>
          <a:ln>
            <a:noFill/>
          </a:ln>
          <a:effectLst>
            <a:outerShdw blurRad="50799" dist="38100" dir="2700000" algn="tl" rotWithShape="0">
              <a:srgbClr val="000000">
                <a:alpha val="40000"/>
              </a:srgbClr>
            </a:outerShdw>
          </a:effectLst>
        </p:spPr>
      </p:pic>
      <p:pic>
        <p:nvPicPr>
          <p:cNvPr id="456" name="Google Shape;456;p53" descr="02_section_02"/>
          <p:cNvPicPr preferRelativeResize="0"/>
          <p:nvPr/>
        </p:nvPicPr>
        <p:blipFill rotWithShape="1">
          <a:blip r:embed="rId4">
            <a:alphaModFix/>
          </a:blip>
          <a:srcRect/>
          <a:stretch/>
        </p:blipFill>
        <p:spPr>
          <a:xfrm>
            <a:off x="3197165" y="2780185"/>
            <a:ext cx="2578200" cy="1855800"/>
          </a:xfrm>
          <a:prstGeom prst="rect">
            <a:avLst/>
          </a:prstGeom>
          <a:noFill/>
          <a:ln>
            <a:noFill/>
          </a:ln>
          <a:effectLst>
            <a:outerShdw blurRad="50799" dist="38100" dir="2700000" algn="tl" rotWithShape="0">
              <a:srgbClr val="000000">
                <a:alpha val="40000"/>
              </a:srgbClr>
            </a:outerShdw>
          </a:effectLst>
        </p:spPr>
      </p:pic>
      <p:pic>
        <p:nvPicPr>
          <p:cNvPr id="457" name="Google Shape;457;p53" descr="02_section_03"/>
          <p:cNvPicPr preferRelativeResize="0"/>
          <p:nvPr/>
        </p:nvPicPr>
        <p:blipFill rotWithShape="1">
          <a:blip r:embed="rId5">
            <a:alphaModFix/>
          </a:blip>
          <a:srcRect/>
          <a:stretch/>
        </p:blipFill>
        <p:spPr>
          <a:xfrm>
            <a:off x="6053078" y="2762724"/>
            <a:ext cx="2578200" cy="1855800"/>
          </a:xfrm>
          <a:prstGeom prst="rect">
            <a:avLst/>
          </a:prstGeom>
          <a:noFill/>
          <a:ln>
            <a:noFill/>
          </a:ln>
          <a:effectLst>
            <a:outerShdw blurRad="50799" dist="38100" dir="2700000" algn="tl" rotWithShape="0">
              <a:srgbClr val="000000">
                <a:alpha val="40000"/>
              </a:srgbClr>
            </a:outerShdw>
          </a:effectLst>
        </p:spPr>
      </p:pic>
      <p:pic>
        <p:nvPicPr>
          <p:cNvPr id="458" name="Google Shape;458;p53" descr="06"/>
          <p:cNvPicPr preferRelativeResize="0"/>
          <p:nvPr/>
        </p:nvPicPr>
        <p:blipFill rotWithShape="1">
          <a:blip r:embed="rId6">
            <a:alphaModFix/>
          </a:blip>
          <a:srcRect/>
          <a:stretch/>
        </p:blipFill>
        <p:spPr>
          <a:xfrm>
            <a:off x="388878" y="900586"/>
            <a:ext cx="8229600" cy="2028900"/>
          </a:xfrm>
          <a:prstGeom prst="rect">
            <a:avLst/>
          </a:prstGeom>
          <a:noFill/>
          <a:ln>
            <a:noFill/>
          </a:ln>
          <a:effectLst>
            <a:outerShdw blurRad="50799" dist="38100" dir="2700000" algn="tl" rotWithShape="0">
              <a:srgbClr val="000000">
                <a:alpha val="40000"/>
              </a:srgbClr>
            </a:outerShdw>
          </a:effectLst>
        </p:spPr>
      </p:pic>
      <p:sp>
        <p:nvSpPr>
          <p:cNvPr id="459" name="Google Shape;459;p53"/>
          <p:cNvSpPr txBox="1"/>
          <p:nvPr/>
        </p:nvSpPr>
        <p:spPr>
          <a:xfrm>
            <a:off x="391112" y="1605436"/>
            <a:ext cx="8229600" cy="396900"/>
          </a:xfrm>
          <a:prstGeom prst="rect">
            <a:avLst/>
          </a:prstGeom>
          <a:solidFill>
            <a:srgbClr val="000000">
              <a:alpha val="69411"/>
            </a:srgbClr>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500"/>
              <a:buFont typeface="Gill Sans"/>
              <a:buNone/>
            </a:pPr>
            <a:r>
              <a:rPr lang="en-US" sz="2000" b="0" i="0" u="none" strike="noStrike" cap="none">
                <a:solidFill>
                  <a:srgbClr val="FFFFFF"/>
                </a:solidFill>
                <a:latin typeface="Gill Sans"/>
                <a:ea typeface="Gill Sans"/>
                <a:cs typeface="Gill Sans"/>
                <a:sym typeface="Gill Sans"/>
              </a:rPr>
              <a:t>Open participation for all interested in Mainframe and Open Source</a:t>
            </a:r>
            <a:endParaRPr/>
          </a:p>
        </p:txBody>
      </p:sp>
      <p:sp>
        <p:nvSpPr>
          <p:cNvPr id="460" name="Google Shape;460;p53"/>
          <p:cNvSpPr txBox="1"/>
          <p:nvPr/>
        </p:nvSpPr>
        <p:spPr>
          <a:xfrm>
            <a:off x="566677" y="3029424"/>
            <a:ext cx="2220900" cy="1314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
              <a:buFont typeface="Gill Sans"/>
              <a:buNone/>
            </a:pPr>
            <a:r>
              <a:rPr lang="en-US" sz="1600" b="0" i="0" u="none" strike="noStrike" cap="none">
                <a:solidFill>
                  <a:srgbClr val="FFFFFF"/>
                </a:solidFill>
                <a:latin typeface="Gill Sans"/>
                <a:ea typeface="Gill Sans"/>
                <a:cs typeface="Gill Sans"/>
                <a:sym typeface="Gill Sans"/>
              </a:rPr>
              <a:t>Community discussion and collaboration - both virtually and at regional events.</a:t>
            </a:r>
            <a:endParaRPr/>
          </a:p>
        </p:txBody>
      </p:sp>
      <p:sp>
        <p:nvSpPr>
          <p:cNvPr id="461" name="Google Shape;461;p53"/>
          <p:cNvSpPr txBox="1"/>
          <p:nvPr/>
        </p:nvSpPr>
        <p:spPr>
          <a:xfrm>
            <a:off x="3386078" y="3037360"/>
            <a:ext cx="2220900" cy="1070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18 </a:t>
            </a:r>
            <a:r>
              <a:rPr lang="en-US" sz="1600" b="0" i="0" u="none" strike="noStrike" cap="none">
                <a:solidFill>
                  <a:srgbClr val="FFFFFF"/>
                </a:solidFill>
                <a:latin typeface="Gill Sans"/>
                <a:ea typeface="Gill Sans"/>
                <a:cs typeface="Gill Sans"/>
                <a:sym typeface="Gill Sans"/>
              </a:rPr>
              <a:t>Shared R&amp;D open source projects and working groups </a:t>
            </a:r>
            <a:r>
              <a:rPr lang="en-US" sz="1600">
                <a:solidFill>
                  <a:srgbClr val="FFFFFF"/>
                </a:solidFill>
                <a:latin typeface="Gill Sans"/>
                <a:ea typeface="Gill Sans"/>
                <a:cs typeface="Gill Sans"/>
                <a:sym typeface="Gill Sans"/>
              </a:rPr>
              <a:t>- or bring your project to be hosted here</a:t>
            </a:r>
            <a:endParaRPr/>
          </a:p>
        </p:txBody>
      </p:sp>
      <p:sp>
        <p:nvSpPr>
          <p:cNvPr id="462" name="Google Shape;462;p53"/>
          <p:cNvSpPr txBox="1"/>
          <p:nvPr/>
        </p:nvSpPr>
        <p:spPr>
          <a:xfrm>
            <a:off x="6229289" y="3034185"/>
            <a:ext cx="2220900" cy="83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
              <a:buFont typeface="Gill Sans"/>
              <a:buNone/>
            </a:pPr>
            <a:r>
              <a:rPr lang="en-US" sz="1600" b="0" i="0" u="none" strike="noStrike" cap="none">
                <a:solidFill>
                  <a:srgbClr val="FFFFFF"/>
                </a:solidFill>
                <a:latin typeface="Gill Sans"/>
                <a:ea typeface="Gill Sans"/>
                <a:cs typeface="Gill Sans"/>
                <a:sym typeface="Gill Sans"/>
              </a:rPr>
              <a:t>Corporate sponsorship for showing stewardship in the community</a:t>
            </a:r>
            <a:endParaRPr/>
          </a:p>
        </p:txBody>
      </p:sp>
      <p:sp>
        <p:nvSpPr>
          <p:cNvPr id="463" name="Google Shape;463;p53"/>
          <p:cNvSpPr txBox="1">
            <a:spLocks noGrp="1"/>
          </p:cNvSpPr>
          <p:nvPr>
            <p:ph type="title"/>
          </p:nvPr>
        </p:nvSpPr>
        <p:spPr>
          <a:xfrm>
            <a:off x="333992" y="159442"/>
            <a:ext cx="7893900" cy="447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000"/>
              <a:buNone/>
            </a:pPr>
            <a:r>
              <a:rPr lang="en-US"/>
              <a:t>How to participate in Open Mainframe Project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4"/>
          <p:cNvSpPr txBox="1">
            <a:spLocks noGrp="1"/>
          </p:cNvSpPr>
          <p:nvPr>
            <p:ph type="sldNum" idx="12"/>
          </p:nvPr>
        </p:nvSpPr>
        <p:spPr>
          <a:xfrm>
            <a:off x="8227785" y="4803546"/>
            <a:ext cx="580500" cy="273900"/>
          </a:xfrm>
          <a:prstGeom prst="rect">
            <a:avLst/>
          </a:prstGeom>
        </p:spPr>
        <p:txBody>
          <a:bodyPr spcFirstLastPara="1" wrap="square" lIns="68575" tIns="68575" rIns="68575" bIns="68575" anchor="ctr" anchorCtr="0">
            <a:noAutofit/>
          </a:bodyPr>
          <a:lstStyle/>
          <a:p>
            <a:pPr marL="0" lvl="0" indent="0" algn="r" rtl="0">
              <a:spcBef>
                <a:spcPts val="0"/>
              </a:spcBef>
              <a:spcAft>
                <a:spcPts val="0"/>
              </a:spcAft>
              <a:buClr>
                <a:srgbClr val="001F8E"/>
              </a:buClr>
              <a:buSzPts val="250"/>
              <a:buFont typeface="Gill Sans"/>
              <a:buNone/>
            </a:pPr>
            <a:fld id="{00000000-1234-1234-1234-123412341234}" type="slidenum">
              <a:rPr lang="en-US"/>
              <a:t>26</a:t>
            </a:fld>
            <a:endParaRPr/>
          </a:p>
        </p:txBody>
      </p:sp>
      <p:sp>
        <p:nvSpPr>
          <p:cNvPr id="470" name="Google Shape;470;p54"/>
          <p:cNvSpPr txBox="1"/>
          <p:nvPr/>
        </p:nvSpPr>
        <p:spPr>
          <a:xfrm>
            <a:off x="421175" y="3586700"/>
            <a:ext cx="4123200" cy="586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471" name="Google Shape;471;p54"/>
          <p:cNvSpPr txBox="1"/>
          <p:nvPr/>
        </p:nvSpPr>
        <p:spPr>
          <a:xfrm>
            <a:off x="5463037" y="3586706"/>
            <a:ext cx="3052200" cy="586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472" name="Google Shape;472;p54"/>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472369" y="1387537"/>
            <a:ext cx="4025476" cy="1826377"/>
          </a:xfrm>
          <a:prstGeom prst="rect">
            <a:avLst/>
          </a:prstGeom>
          <a:noFill/>
          <a:ln>
            <a:noFill/>
          </a:ln>
        </p:spPr>
      </p:pic>
      <p:sp>
        <p:nvSpPr>
          <p:cNvPr id="473" name="Google Shape;473;p54"/>
          <p:cNvSpPr txBox="1">
            <a:spLocks noGrp="1"/>
          </p:cNvSpPr>
          <p:nvPr>
            <p:ph type="title"/>
          </p:nvPr>
        </p:nvSpPr>
        <p:spPr>
          <a:xfrm>
            <a:off x="333992" y="159442"/>
            <a:ext cx="7893900" cy="44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Make sure you are following us on social!</a:t>
            </a:r>
            <a:endParaRPr/>
          </a:p>
        </p:txBody>
      </p:sp>
      <p:pic>
        <p:nvPicPr>
          <p:cNvPr id="474" name="Google Shape;474;p54"/>
          <p:cNvPicPr preferRelativeResize="0"/>
          <p:nvPr/>
        </p:nvPicPr>
        <p:blipFill>
          <a:blip r:embed="rId6" cstate="screen">
            <a:alphaModFix/>
            <a:extLst>
              <a:ext uri="{28A0092B-C50C-407E-A947-70E740481C1C}">
                <a14:useLocalDpi xmlns:a14="http://schemas.microsoft.com/office/drawing/2010/main"/>
              </a:ext>
            </a:extLst>
          </a:blip>
          <a:stretch>
            <a:fillRect/>
          </a:stretch>
        </p:blipFill>
        <p:spPr>
          <a:xfrm>
            <a:off x="5347224" y="1216208"/>
            <a:ext cx="3283750" cy="2169018"/>
          </a:xfrm>
          <a:prstGeom prst="rect">
            <a:avLst/>
          </a:prstGeom>
          <a:noFill/>
          <a:ln>
            <a:noFill/>
          </a:ln>
        </p:spPr>
      </p:pic>
      <p:sp>
        <p:nvSpPr>
          <p:cNvPr id="475" name="Google Shape;475;p54"/>
          <p:cNvSpPr txBox="1"/>
          <p:nvPr/>
        </p:nvSpPr>
        <p:spPr>
          <a:xfrm>
            <a:off x="0" y="4421975"/>
            <a:ext cx="9144000" cy="53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Google Shape;480;p55" descr="12c copy"/>
          <p:cNvPicPr preferRelativeResize="0"/>
          <p:nvPr/>
        </p:nvPicPr>
        <p:blipFill rotWithShape="1">
          <a:blip r:embed="rId3">
            <a:alphaModFix/>
          </a:blip>
          <a:srcRect/>
          <a:stretch/>
        </p:blipFill>
        <p:spPr>
          <a:xfrm>
            <a:off x="915987" y="0"/>
            <a:ext cx="8228012" cy="2560638"/>
          </a:xfrm>
          <a:prstGeom prst="rect">
            <a:avLst/>
          </a:prstGeom>
          <a:noFill/>
          <a:ln>
            <a:noFill/>
          </a:ln>
        </p:spPr>
      </p:pic>
      <p:sp>
        <p:nvSpPr>
          <p:cNvPr id="481" name="Google Shape;481;p55"/>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82" name="Google Shape;482;p55"/>
          <p:cNvSpPr/>
          <p:nvPr/>
        </p:nvSpPr>
        <p:spPr>
          <a:xfrm>
            <a:off x="0" y="0"/>
            <a:ext cx="1375316" cy="2638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3" name="Google Shape;483;p55"/>
          <p:cNvSpPr txBox="1">
            <a:spLocks noGrp="1"/>
          </p:cNvSpPr>
          <p:nvPr>
            <p:ph type="body" idx="1"/>
          </p:nvPr>
        </p:nvSpPr>
        <p:spPr>
          <a:xfrm>
            <a:off x="317500" y="2749436"/>
            <a:ext cx="8369299" cy="2067854"/>
          </a:xfrm>
          <a:prstGeom prst="rect">
            <a:avLst/>
          </a:prstGeom>
          <a:noFill/>
          <a:ln>
            <a:noFill/>
          </a:ln>
        </p:spPr>
        <p:txBody>
          <a:bodyPr spcFirstLastPara="1" wrap="square" lIns="91425" tIns="45700" rIns="91425" bIns="45700" anchor="t" anchorCtr="0">
            <a:noAutofit/>
          </a:bodyPr>
          <a:lstStyle/>
          <a:p>
            <a:pPr marL="231775" marR="0" lvl="0" indent="-219075" algn="l" rtl="0">
              <a:lnSpc>
                <a:spcPct val="100000"/>
              </a:lnSpc>
              <a:spcBef>
                <a:spcPts val="0"/>
              </a:spcBef>
              <a:spcAft>
                <a:spcPts val="0"/>
              </a:spcAft>
              <a:buClr>
                <a:schemeClr val="dk1"/>
              </a:buClr>
              <a:buSzPts val="1600"/>
              <a:buFont typeface="Arial"/>
              <a:buChar char="•"/>
            </a:pPr>
            <a:r>
              <a:rPr lang="en-US" sz="1600" b="0" i="0" u="none" strike="noStrike" cap="none">
                <a:solidFill>
                  <a:schemeClr val="dk1"/>
                </a:solidFill>
                <a:latin typeface="Gill Sans"/>
                <a:ea typeface="Gill Sans"/>
                <a:cs typeface="Gill Sans"/>
                <a:sym typeface="Gill Sans"/>
              </a:rPr>
              <a:t>Find out more and subscribe to our newsletter at </a:t>
            </a:r>
            <a:r>
              <a:rPr lang="en-US" sz="1600" b="0" i="0" u="sng" strike="noStrike" cap="none">
                <a:solidFill>
                  <a:schemeClr val="hlink"/>
                </a:solidFill>
                <a:latin typeface="Gill Sans"/>
                <a:ea typeface="Gill Sans"/>
                <a:cs typeface="Gill Sans"/>
                <a:sym typeface="Gill Sans"/>
                <a:hlinkClick r:id="rId4"/>
              </a:rPr>
              <a:t>www.openmainframeproject.org</a:t>
            </a:r>
            <a:endParaRPr sz="1800"/>
          </a:p>
          <a:p>
            <a:pPr marL="231775" marR="0" lvl="0" indent="-219075" algn="l" rtl="0">
              <a:lnSpc>
                <a:spcPct val="100000"/>
              </a:lnSpc>
              <a:spcBef>
                <a:spcPts val="720"/>
              </a:spcBef>
              <a:spcAft>
                <a:spcPts val="0"/>
              </a:spcAft>
              <a:buClr>
                <a:schemeClr val="dk1"/>
              </a:buClr>
              <a:buSzPts val="1600"/>
              <a:buFont typeface="Arial"/>
              <a:buChar char="•"/>
            </a:pPr>
            <a:r>
              <a:rPr lang="en-US" sz="1600"/>
              <a:t>Discover and participate in any of our 16 hosted projects and working groups at </a:t>
            </a:r>
            <a:r>
              <a:rPr lang="en-US" sz="1600" u="sng">
                <a:solidFill>
                  <a:schemeClr val="hlink"/>
                </a:solidFill>
                <a:hlinkClick r:id="rId5"/>
              </a:rPr>
              <a:t>https://www.openmainframeproject.org/projects</a:t>
            </a:r>
            <a:r>
              <a:rPr lang="en-US" sz="1600"/>
              <a:t> </a:t>
            </a:r>
            <a:endParaRPr sz="1600"/>
          </a:p>
          <a:p>
            <a:pPr marL="231775" marR="0" lvl="0" indent="-219075" algn="l" rtl="0">
              <a:lnSpc>
                <a:spcPct val="100000"/>
              </a:lnSpc>
              <a:spcBef>
                <a:spcPts val="720"/>
              </a:spcBef>
              <a:spcAft>
                <a:spcPts val="0"/>
              </a:spcAft>
              <a:buClr>
                <a:schemeClr val="dk1"/>
              </a:buClr>
              <a:buSzPts val="1600"/>
              <a:buFont typeface="Arial"/>
              <a:buChar char="•"/>
            </a:pPr>
            <a:r>
              <a:rPr lang="en-US" sz="1600"/>
              <a:t>O</a:t>
            </a:r>
            <a:r>
              <a:rPr lang="en-US" sz="1600" b="0" i="0" u="none" strike="noStrike" cap="none">
                <a:solidFill>
                  <a:schemeClr val="dk1"/>
                </a:solidFill>
                <a:latin typeface="Gill Sans"/>
                <a:ea typeface="Gill Sans"/>
                <a:cs typeface="Gill Sans"/>
                <a:sym typeface="Gill Sans"/>
              </a:rPr>
              <a:t>rganizational membership opportunities at </a:t>
            </a:r>
            <a:r>
              <a:rPr lang="en-US" sz="1600" b="0" i="0" u="sng" strike="noStrike" cap="none">
                <a:solidFill>
                  <a:schemeClr val="hlink"/>
                </a:solidFill>
                <a:latin typeface="Gill Sans"/>
                <a:ea typeface="Gill Sans"/>
                <a:cs typeface="Gill Sans"/>
                <a:sym typeface="Gill Sans"/>
                <a:hlinkClick r:id="rId6"/>
              </a:rPr>
              <a:t>https://www.openmainframeproject.org/about/join</a:t>
            </a:r>
            <a:r>
              <a:rPr lang="en-US" sz="1600" b="0" i="0" u="none" strike="noStrike" cap="none">
                <a:solidFill>
                  <a:schemeClr val="dk1"/>
                </a:solidFill>
                <a:latin typeface="Gill Sans"/>
                <a:ea typeface="Gill Sans"/>
                <a:cs typeface="Gill Sans"/>
                <a:sym typeface="Gill Sans"/>
              </a:rPr>
              <a:t> or email at </a:t>
            </a:r>
            <a:r>
              <a:rPr lang="en-US" sz="1600" b="0" i="0" u="sng" strike="noStrike" cap="none">
                <a:solidFill>
                  <a:schemeClr val="hlink"/>
                </a:solidFill>
                <a:latin typeface="Gill Sans"/>
                <a:ea typeface="Gill Sans"/>
                <a:cs typeface="Gill Sans"/>
                <a:sym typeface="Gill Sans"/>
                <a:hlinkClick r:id="rId7"/>
              </a:rPr>
              <a:t>membership@openmainframe</a:t>
            </a:r>
            <a:r>
              <a:rPr lang="en-US" sz="1600" u="sng">
                <a:solidFill>
                  <a:schemeClr val="hlink"/>
                </a:solidFill>
                <a:hlinkClick r:id="rId7"/>
              </a:rPr>
              <a:t>project.com</a:t>
            </a:r>
            <a:r>
              <a:rPr lang="en-US" sz="1600"/>
              <a:t> </a:t>
            </a:r>
            <a:endParaRPr sz="1600"/>
          </a:p>
          <a:p>
            <a:pPr marL="742950" marR="0" lvl="1" indent="-158750" algn="l" rtl="0">
              <a:lnSpc>
                <a:spcPct val="100000"/>
              </a:lnSpc>
              <a:spcBef>
                <a:spcPts val="720"/>
              </a:spcBef>
              <a:spcAft>
                <a:spcPts val="0"/>
              </a:spcAft>
              <a:buSzPts val="1600"/>
              <a:buChar char="–"/>
            </a:pPr>
            <a:r>
              <a:rPr lang="en-US" sz="1600"/>
              <a:t>If you are ready to pursue corporate members, complete the paperwork at </a:t>
            </a:r>
            <a:r>
              <a:rPr lang="en-US" sz="1600" u="sng">
                <a:solidFill>
                  <a:schemeClr val="hlink"/>
                </a:solidFill>
                <a:hlinkClick r:id="rId8"/>
              </a:rPr>
              <a:t>https://joinnow.openmainframeproject.org</a:t>
            </a:r>
            <a:r>
              <a:rPr lang="en-US" sz="1600"/>
              <a:t> </a:t>
            </a:r>
            <a:endParaRPr sz="1800"/>
          </a:p>
        </p:txBody>
      </p:sp>
      <p:pic>
        <p:nvPicPr>
          <p:cNvPr id="484" name="Google Shape;484;p55" descr="OpenMainframe_Logo_Pantone.png"/>
          <p:cNvPicPr preferRelativeResize="0"/>
          <p:nvPr/>
        </p:nvPicPr>
        <p:blipFill rotWithShape="1">
          <a:blip r:embed="rId9">
            <a:alphaModFix/>
          </a:blip>
          <a:srcRect/>
          <a:stretch/>
        </p:blipFill>
        <p:spPr>
          <a:xfrm>
            <a:off x="8307388" y="100013"/>
            <a:ext cx="469899" cy="519112"/>
          </a:xfrm>
          <a:prstGeom prst="rect">
            <a:avLst/>
          </a:prstGeom>
          <a:noFill/>
          <a:ln>
            <a:noFill/>
          </a:ln>
        </p:spPr>
      </p:pic>
      <p:sp>
        <p:nvSpPr>
          <p:cNvPr id="485" name="Google Shape;485;p55"/>
          <p:cNvSpPr/>
          <p:nvPr/>
        </p:nvSpPr>
        <p:spPr>
          <a:xfrm>
            <a:off x="298450" y="646112"/>
            <a:ext cx="4330700" cy="8763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750"/>
              <a:buFont typeface="Gill Sans"/>
              <a:buNone/>
            </a:pPr>
            <a:r>
              <a:rPr lang="en-US" sz="3000" b="0" i="0" u="none" strike="noStrike" cap="none">
                <a:solidFill>
                  <a:schemeClr val="dk1"/>
                </a:solidFill>
                <a:latin typeface="Gill Sans"/>
                <a:ea typeface="Gill Sans"/>
                <a:cs typeface="Gill Sans"/>
                <a:sym typeface="Gill Sans"/>
              </a:rPr>
              <a:t>Learn more about the Open Mainframe Project</a:t>
            </a:r>
            <a:endParaRPr/>
          </a:p>
        </p:txBody>
      </p:sp>
      <p:sp>
        <p:nvSpPr>
          <p:cNvPr id="486" name="Google Shape;486;p55"/>
          <p:cNvSpPr txBox="1">
            <a:spLocks noGrp="1"/>
          </p:cNvSpPr>
          <p:nvPr>
            <p:ph type="sldNum" idx="12"/>
          </p:nvPr>
        </p:nvSpPr>
        <p:spPr>
          <a:xfrm>
            <a:off x="8227785" y="4803546"/>
            <a:ext cx="580569" cy="27384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27</a:t>
            </a:fld>
            <a:endParaRPr sz="1000">
              <a:solidFill>
                <a:srgbClr val="001F8E"/>
              </a:solidFill>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6"/>
          <p:cNvSpPr txBox="1">
            <a:spLocks noGrp="1"/>
          </p:cNvSpPr>
          <p:nvPr>
            <p:ph type="ctrTitle"/>
          </p:nvPr>
        </p:nvSpPr>
        <p:spPr>
          <a:xfrm>
            <a:off x="4553842" y="1643174"/>
            <a:ext cx="4185557" cy="131683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1050"/>
              <a:buFont typeface="Gill Sans"/>
              <a:buNone/>
            </a:pPr>
            <a:r>
              <a:rPr lang="en-US" sz="4200" b="0" i="0" u="none" strike="noStrike" cap="none">
                <a:solidFill>
                  <a:schemeClr val="lt1"/>
                </a:solidFill>
                <a:latin typeface="Gill Sans"/>
                <a:ea typeface="Gill Sans"/>
                <a:cs typeface="Gill Sans"/>
                <a:sym typeface="Gill Sans"/>
              </a:rPr>
              <a:t>Thank you!</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7"/>
          <p:cNvSpPr txBox="1">
            <a:spLocks noGrp="1"/>
          </p:cNvSpPr>
          <p:nvPr>
            <p:ph type="title"/>
          </p:nvPr>
        </p:nvSpPr>
        <p:spPr>
          <a:xfrm>
            <a:off x="333992" y="159442"/>
            <a:ext cx="7893900" cy="44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Endnotes</a:t>
            </a:r>
            <a:endParaRPr/>
          </a:p>
        </p:txBody>
      </p:sp>
      <p:sp>
        <p:nvSpPr>
          <p:cNvPr id="498" name="Google Shape;498;p57"/>
          <p:cNvSpPr txBox="1">
            <a:spLocks noGrp="1"/>
          </p:cNvSpPr>
          <p:nvPr>
            <p:ph type="body" idx="1"/>
          </p:nvPr>
        </p:nvSpPr>
        <p:spPr>
          <a:xfrm>
            <a:off x="317500" y="943429"/>
            <a:ext cx="8369400" cy="3143100"/>
          </a:xfrm>
          <a:prstGeom prst="rect">
            <a:avLst/>
          </a:prstGeom>
        </p:spPr>
        <p:txBody>
          <a:bodyPr spcFirstLastPara="1" wrap="square" lIns="91425" tIns="91425" rIns="91425" bIns="91425" anchor="t" anchorCtr="0">
            <a:noAutofit/>
          </a:bodyPr>
          <a:lstStyle/>
          <a:p>
            <a:pPr marL="457200" lvl="0" indent="-355600" algn="l" rtl="0">
              <a:spcBef>
                <a:spcPts val="400"/>
              </a:spcBef>
              <a:spcAft>
                <a:spcPts val="0"/>
              </a:spcAft>
              <a:buSzPts val="2000"/>
              <a:buChar char="-"/>
            </a:pPr>
            <a:r>
              <a:rPr lang="en-US"/>
              <a:t>Slide 2, image from </a:t>
            </a:r>
            <a:r>
              <a:rPr lang="en-US" u="sng">
                <a:solidFill>
                  <a:schemeClr val="hlink"/>
                </a:solidFill>
                <a:hlinkClick r:id="rId3"/>
              </a:rPr>
              <a:t>https://www.flickr.com/photos/boston_public_library/6280049616/</a:t>
            </a:r>
            <a:r>
              <a:rPr lang="en-US"/>
              <a:t> </a:t>
            </a:r>
            <a:endParaRPr/>
          </a:p>
          <a:p>
            <a:pPr marL="457200" lvl="0" indent="-355600" algn="l" rtl="0">
              <a:spcBef>
                <a:spcPts val="0"/>
              </a:spcBef>
              <a:spcAft>
                <a:spcPts val="0"/>
              </a:spcAft>
              <a:buSzPts val="2000"/>
              <a:buChar char="-"/>
            </a:pPr>
            <a:r>
              <a:rPr lang="en-US"/>
              <a:t>Slide 3, image from </a:t>
            </a:r>
            <a:r>
              <a:rPr lang="en-US" u="sng">
                <a:solidFill>
                  <a:schemeClr val="hlink"/>
                </a:solidFill>
                <a:hlinkClick r:id="rId4"/>
              </a:rPr>
              <a:t>https://nara.getarchive.net/media/data-processing-technician-2nd-class-holt-monitors-a-telecommunications-console-4db71d</a:t>
            </a:r>
            <a:r>
              <a:rPr lang="en-US"/>
              <a:t> </a:t>
            </a:r>
            <a:endParaRPr/>
          </a:p>
          <a:p>
            <a:pPr marL="457200" lvl="0" indent="-355600" algn="l" rtl="0">
              <a:spcBef>
                <a:spcPts val="0"/>
              </a:spcBef>
              <a:spcAft>
                <a:spcPts val="0"/>
              </a:spcAft>
              <a:buSzPts val="2000"/>
              <a:buChar char="-"/>
            </a:pPr>
            <a:r>
              <a:rPr lang="en-US"/>
              <a:t>Slide 18, image from </a:t>
            </a:r>
            <a:r>
              <a:rPr lang="en-US" u="sng">
                <a:solidFill>
                  <a:schemeClr val="hlink"/>
                </a:solidFill>
                <a:hlinkClick r:id="rId5"/>
              </a:rPr>
              <a:t>https://pxhere.com/en/photo/1432563</a:t>
            </a:r>
            <a:r>
              <a:rPr lang="en-US"/>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a:off x="333992" y="159442"/>
            <a:ext cx="7893900" cy="44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9" name="Google Shape;199;p3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 y="0"/>
            <a:ext cx="7691216" cy="5143501"/>
          </a:xfrm>
          <a:prstGeom prst="rect">
            <a:avLst/>
          </a:prstGeom>
          <a:noFill/>
          <a:ln>
            <a:noFill/>
          </a:ln>
        </p:spPr>
      </p:pic>
      <p:sp>
        <p:nvSpPr>
          <p:cNvPr id="200" name="Google Shape;200;p31"/>
          <p:cNvSpPr txBox="1">
            <a:spLocks noGrp="1"/>
          </p:cNvSpPr>
          <p:nvPr>
            <p:ph type="body" idx="1"/>
          </p:nvPr>
        </p:nvSpPr>
        <p:spPr>
          <a:xfrm>
            <a:off x="6586525" y="0"/>
            <a:ext cx="2557500" cy="5143500"/>
          </a:xfrm>
          <a:prstGeom prst="rect">
            <a:avLst/>
          </a:prstGeom>
          <a:solidFill>
            <a:schemeClr val="accent1"/>
          </a:solidFill>
        </p:spPr>
        <p:txBody>
          <a:bodyPr spcFirstLastPara="1" wrap="square" lIns="91425" tIns="91425" rIns="91425" bIns="91425" anchor="t" anchorCtr="0">
            <a:normAutofit lnSpcReduction="10000"/>
          </a:bodyPr>
          <a:lstStyle/>
          <a:p>
            <a:pPr marL="0" lvl="0" indent="0" algn="l" rtl="0">
              <a:spcBef>
                <a:spcPts val="400"/>
              </a:spcBef>
              <a:spcAft>
                <a:spcPts val="0"/>
              </a:spcAft>
              <a:buNone/>
            </a:pPr>
            <a:r>
              <a:rPr lang="en-US"/>
              <a:t>1960s through mid 2000s</a:t>
            </a:r>
            <a:endParaRPr/>
          </a:p>
          <a:p>
            <a:pPr marL="0" lvl="0" indent="0" algn="l" rtl="0">
              <a:spcBef>
                <a:spcPts val="400"/>
              </a:spcBef>
              <a:spcAft>
                <a:spcPts val="0"/>
              </a:spcAft>
              <a:buNone/>
            </a:pPr>
            <a:endParaRPr/>
          </a:p>
          <a:p>
            <a:pPr marL="457200" lvl="0" indent="-355600" algn="l" rtl="0">
              <a:spcBef>
                <a:spcPts val="400"/>
              </a:spcBef>
              <a:spcAft>
                <a:spcPts val="0"/>
              </a:spcAft>
              <a:buSzPts val="2000"/>
              <a:buChar char="-"/>
            </a:pPr>
            <a:r>
              <a:rPr lang="en-US"/>
              <a:t>Physical infrastructure under one roof</a:t>
            </a:r>
            <a:endParaRPr/>
          </a:p>
          <a:p>
            <a:pPr marL="457200" lvl="0" indent="-355600" algn="l" rtl="0">
              <a:spcBef>
                <a:spcPts val="0"/>
              </a:spcBef>
              <a:spcAft>
                <a:spcPts val="0"/>
              </a:spcAft>
              <a:buSzPts val="2000"/>
              <a:buChar char="-"/>
            </a:pPr>
            <a:r>
              <a:rPr lang="en-US"/>
              <a:t>Proprietary, single vendor to streamline support</a:t>
            </a:r>
            <a:endParaRPr/>
          </a:p>
          <a:p>
            <a:pPr marL="457200" lvl="0" indent="-355600" algn="l" rtl="0">
              <a:spcBef>
                <a:spcPts val="0"/>
              </a:spcBef>
              <a:spcAft>
                <a:spcPts val="0"/>
              </a:spcAft>
              <a:buSzPts val="2000"/>
              <a:buChar char="-"/>
            </a:pPr>
            <a:r>
              <a:rPr lang="en-US"/>
              <a:t>Slowly evolving - business adapted to technology instead of technology adapting to business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58"/>
          <p:cNvSpPr txBox="1">
            <a:spLocks noGrp="1"/>
          </p:cNvSpPr>
          <p:nvPr>
            <p:ph type="ctrTitle"/>
          </p:nvPr>
        </p:nvSpPr>
        <p:spPr>
          <a:xfrm>
            <a:off x="4553842" y="1643174"/>
            <a:ext cx="4185557" cy="131683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3664AD"/>
              </a:buClr>
              <a:buSzPts val="4200"/>
              <a:buFont typeface="Gill Sans"/>
              <a:buNone/>
            </a:pPr>
            <a:r>
              <a:rPr lang="en-US"/>
              <a:t>Why become a member?</a:t>
            </a:r>
            <a:endParaRPr/>
          </a:p>
        </p:txBody>
      </p:sp>
      <p:sp>
        <p:nvSpPr>
          <p:cNvPr id="504" name="Google Shape;504;p58"/>
          <p:cNvSpPr txBox="1">
            <a:spLocks noGrp="1"/>
          </p:cNvSpPr>
          <p:nvPr>
            <p:ph type="subTitle" idx="1"/>
          </p:nvPr>
        </p:nvSpPr>
        <p:spPr>
          <a:xfrm>
            <a:off x="4571983" y="3005359"/>
            <a:ext cx="4185557" cy="605064"/>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7F7F7F"/>
              </a:buClr>
              <a:buSzPts val="1800"/>
              <a:buFont typeface="Arial"/>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59"/>
          <p:cNvSpPr txBox="1">
            <a:spLocks noGrp="1"/>
          </p:cNvSpPr>
          <p:nvPr>
            <p:ph type="title"/>
          </p:nvPr>
        </p:nvSpPr>
        <p:spPr>
          <a:xfrm>
            <a:off x="333992" y="159442"/>
            <a:ext cx="7893900" cy="4473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US"/>
              <a:t>Becoming an Open Mainframe Project member means your organization is...</a:t>
            </a:r>
            <a:endParaRPr/>
          </a:p>
        </p:txBody>
      </p:sp>
      <p:sp>
        <p:nvSpPr>
          <p:cNvPr id="511" name="Google Shape;511;p59"/>
          <p:cNvSpPr txBox="1">
            <a:spLocks noGrp="1"/>
          </p:cNvSpPr>
          <p:nvPr>
            <p:ph type="body" idx="1"/>
          </p:nvPr>
        </p:nvSpPr>
        <p:spPr>
          <a:xfrm>
            <a:off x="317500" y="943429"/>
            <a:ext cx="8369400" cy="3143100"/>
          </a:xfrm>
          <a:prstGeom prst="rect">
            <a:avLst/>
          </a:prstGeom>
        </p:spPr>
        <p:txBody>
          <a:bodyPr spcFirstLastPara="1" wrap="square" lIns="91425" tIns="91425" rIns="91425" bIns="91425" anchor="t" anchorCtr="0">
            <a:noAutofit/>
          </a:bodyPr>
          <a:lstStyle/>
          <a:p>
            <a:pPr marL="457200" lvl="0" indent="-355600" algn="l" rtl="0">
              <a:spcBef>
                <a:spcPts val="400"/>
              </a:spcBef>
              <a:spcAft>
                <a:spcPts val="0"/>
              </a:spcAft>
              <a:buSzPts val="2000"/>
              <a:buChar char="➔"/>
            </a:pPr>
            <a:r>
              <a:rPr lang="en-US"/>
              <a:t>a leader in the open source on mainframe community</a:t>
            </a:r>
            <a:endParaRPr/>
          </a:p>
          <a:p>
            <a:pPr marL="457200" lvl="0" indent="-355600" algn="l" rtl="0">
              <a:spcBef>
                <a:spcPts val="0"/>
              </a:spcBef>
              <a:spcAft>
                <a:spcPts val="0"/>
              </a:spcAft>
              <a:buSzPts val="2000"/>
              <a:buChar char="➔"/>
            </a:pPr>
            <a:r>
              <a:rPr lang="en-US"/>
              <a:t>aims to be a leader in driving the technical vision of open source on mainframe</a:t>
            </a:r>
            <a:endParaRPr/>
          </a:p>
          <a:p>
            <a:pPr marL="457200" lvl="0" indent="-355600" algn="l" rtl="0">
              <a:spcBef>
                <a:spcPts val="0"/>
              </a:spcBef>
              <a:spcAft>
                <a:spcPts val="0"/>
              </a:spcAft>
              <a:buSzPts val="2000"/>
              <a:buChar char="➔"/>
            </a:pPr>
            <a:r>
              <a:rPr lang="en-US"/>
              <a:t>a thought leader in open source on mainframe</a:t>
            </a:r>
            <a:endParaRPr/>
          </a:p>
          <a:p>
            <a:pPr marL="457200" lvl="0" indent="-355600" algn="l" rtl="0">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0"/>
          <p:cNvSpPr txBox="1">
            <a:spLocks noGrp="1"/>
          </p:cNvSpPr>
          <p:nvPr>
            <p:ph type="title"/>
          </p:nvPr>
        </p:nvSpPr>
        <p:spPr>
          <a:xfrm>
            <a:off x="333992" y="159442"/>
            <a:ext cx="7893793" cy="44716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000000"/>
                </a:solidFill>
              </a:rPr>
              <a:t>Marketing and outreach alignment</a:t>
            </a:r>
            <a:endParaRPr>
              <a:solidFill>
                <a:srgbClr val="000000"/>
              </a:solidFill>
            </a:endParaRPr>
          </a:p>
        </p:txBody>
      </p:sp>
      <p:sp>
        <p:nvSpPr>
          <p:cNvPr id="517" name="Google Shape;517;p60"/>
          <p:cNvSpPr txBox="1">
            <a:spLocks noGrp="1"/>
          </p:cNvSpPr>
          <p:nvPr>
            <p:ph type="body" idx="1"/>
          </p:nvPr>
        </p:nvSpPr>
        <p:spPr>
          <a:xfrm>
            <a:off x="317500" y="943425"/>
            <a:ext cx="5912100" cy="31431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en-US" sz="1900">
                <a:solidFill>
                  <a:srgbClr val="000000"/>
                </a:solidFill>
              </a:rPr>
              <a:t>Communicate with us as much as you can about your news (we hold embargoes). We want to support your announcements</a:t>
            </a:r>
            <a:endParaRPr sz="1900">
              <a:solidFill>
                <a:srgbClr val="000000"/>
              </a:solidFill>
            </a:endParaRPr>
          </a:p>
          <a:p>
            <a:pPr marL="0" lvl="0" indent="0" algn="l" rtl="0">
              <a:spcBef>
                <a:spcPts val="400"/>
              </a:spcBef>
              <a:spcAft>
                <a:spcPts val="0"/>
              </a:spcAft>
              <a:buNone/>
            </a:pPr>
            <a:r>
              <a:rPr lang="en-US" sz="1900">
                <a:solidFill>
                  <a:srgbClr val="000000"/>
                </a:solidFill>
              </a:rPr>
              <a:t>We can offer a quote from John Mertic, if appropriate. Or we can try to have John join your briefings. We will also share your news on Open Mainframe Project’s social media channels (Twitter + LinkedIn!)</a:t>
            </a:r>
            <a:endParaRPr sz="1900">
              <a:solidFill>
                <a:srgbClr val="000000"/>
              </a:solidFill>
            </a:endParaRPr>
          </a:p>
        </p:txBody>
      </p:sp>
      <p:pic>
        <p:nvPicPr>
          <p:cNvPr id="518" name="Google Shape;518;p6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387900" y="746625"/>
            <a:ext cx="2411500" cy="418640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1"/>
          <p:cNvSpPr txBox="1">
            <a:spLocks noGrp="1"/>
          </p:cNvSpPr>
          <p:nvPr>
            <p:ph type="sldNum" idx="12"/>
          </p:nvPr>
        </p:nvSpPr>
        <p:spPr>
          <a:xfrm>
            <a:off x="8227785" y="4803546"/>
            <a:ext cx="580569" cy="273843"/>
          </a:xfrm>
          <a:prstGeom prst="rect">
            <a:avLst/>
          </a:prstGeom>
        </p:spPr>
        <p:txBody>
          <a:bodyPr spcFirstLastPara="1" wrap="square" lIns="68575" tIns="68575" rIns="68575" bIns="68575" anchor="ctr" anchorCtr="0">
            <a:noAutofit/>
          </a:bodyPr>
          <a:lstStyle/>
          <a:p>
            <a:pPr marL="0" lvl="0" indent="0" algn="r" rtl="0">
              <a:spcBef>
                <a:spcPts val="0"/>
              </a:spcBef>
              <a:spcAft>
                <a:spcPts val="0"/>
              </a:spcAft>
              <a:buClr>
                <a:srgbClr val="001F8E"/>
              </a:buClr>
              <a:buSzPts val="250"/>
              <a:buFont typeface="Gill Sans"/>
              <a:buNone/>
            </a:pPr>
            <a:fld id="{00000000-1234-1234-1234-123412341234}" type="slidenum">
              <a:rPr lang="en-US"/>
              <a:t>33</a:t>
            </a:fld>
            <a:endParaRPr/>
          </a:p>
        </p:txBody>
      </p:sp>
      <p:sp>
        <p:nvSpPr>
          <p:cNvPr id="525" name="Google Shape;525;p61"/>
          <p:cNvSpPr txBox="1">
            <a:spLocks noGrp="1"/>
          </p:cNvSpPr>
          <p:nvPr>
            <p:ph type="title"/>
          </p:nvPr>
        </p:nvSpPr>
        <p:spPr>
          <a:xfrm>
            <a:off x="333992" y="159442"/>
            <a:ext cx="7893793" cy="44716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Careers in Mainframe page</a:t>
            </a:r>
            <a:endParaRPr/>
          </a:p>
        </p:txBody>
      </p:sp>
      <p:sp>
        <p:nvSpPr>
          <p:cNvPr id="526" name="Google Shape;526;p61"/>
          <p:cNvSpPr txBox="1">
            <a:spLocks noGrp="1"/>
          </p:cNvSpPr>
          <p:nvPr>
            <p:ph type="body" idx="1"/>
          </p:nvPr>
        </p:nvSpPr>
        <p:spPr>
          <a:xfrm>
            <a:off x="317500" y="943425"/>
            <a:ext cx="3198600" cy="31431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en-US"/>
              <a:t>Have your organization showcase to those coming to the Open Mainframe Project on members looking to hire. </a:t>
            </a:r>
            <a:endParaRPr/>
          </a:p>
          <a:p>
            <a:pPr marL="0" lvl="0" indent="0" algn="l" rtl="0">
              <a:spcBef>
                <a:spcPts val="400"/>
              </a:spcBef>
              <a:spcAft>
                <a:spcPts val="0"/>
              </a:spcAft>
              <a:buNone/>
            </a:pPr>
            <a:endParaRPr/>
          </a:p>
          <a:p>
            <a:pPr marL="0" lvl="0" indent="0" algn="l" rtl="0">
              <a:spcBef>
                <a:spcPts val="400"/>
              </a:spcBef>
              <a:spcAft>
                <a:spcPts val="0"/>
              </a:spcAft>
              <a:buNone/>
            </a:pPr>
            <a:r>
              <a:rPr lang="en-US"/>
              <a:t>Not a job board - links to each member’s job listings. </a:t>
            </a:r>
            <a:endParaRPr/>
          </a:p>
          <a:p>
            <a:pPr marL="0" lvl="0" indent="0" algn="l" rtl="0">
              <a:spcBef>
                <a:spcPts val="400"/>
              </a:spcBef>
              <a:spcAft>
                <a:spcPts val="0"/>
              </a:spcAft>
              <a:buNone/>
            </a:pPr>
            <a:endParaRPr/>
          </a:p>
        </p:txBody>
      </p:sp>
      <p:pic>
        <p:nvPicPr>
          <p:cNvPr id="527" name="Google Shape;527;p61"/>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985206" y="877375"/>
            <a:ext cx="5082592" cy="42000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62"/>
          <p:cNvSpPr txBox="1">
            <a:spLocks noGrp="1"/>
          </p:cNvSpPr>
          <p:nvPr>
            <p:ph type="title"/>
          </p:nvPr>
        </p:nvSpPr>
        <p:spPr>
          <a:xfrm>
            <a:off x="333992" y="159442"/>
            <a:ext cx="7893900" cy="44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Event opportunities</a:t>
            </a:r>
            <a:endParaRPr/>
          </a:p>
        </p:txBody>
      </p:sp>
      <p:sp>
        <p:nvSpPr>
          <p:cNvPr id="534" name="Google Shape;534;p62"/>
          <p:cNvSpPr txBox="1">
            <a:spLocks noGrp="1"/>
          </p:cNvSpPr>
          <p:nvPr>
            <p:ph type="body" idx="1"/>
          </p:nvPr>
        </p:nvSpPr>
        <p:spPr>
          <a:xfrm>
            <a:off x="317500" y="943425"/>
            <a:ext cx="3931200" cy="31431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en-US"/>
              <a:t>Open Mainframe Summit is the premier event focusing on the intersection of open source and the mainframe, bringing together thought leaders, executives, practitioners, and developers.</a:t>
            </a:r>
            <a:endParaRPr/>
          </a:p>
          <a:p>
            <a:pPr marL="0" lvl="0" indent="0" algn="l" rtl="0">
              <a:spcBef>
                <a:spcPts val="400"/>
              </a:spcBef>
              <a:spcAft>
                <a:spcPts val="0"/>
              </a:spcAft>
              <a:buNone/>
            </a:pPr>
            <a:endParaRPr/>
          </a:p>
          <a:p>
            <a:pPr marL="0" lvl="0" indent="0" algn="l" rtl="0">
              <a:spcBef>
                <a:spcPts val="400"/>
              </a:spcBef>
              <a:spcAft>
                <a:spcPts val="0"/>
              </a:spcAft>
              <a:buNone/>
            </a:pPr>
            <a:r>
              <a:rPr lang="en-US"/>
              <a:t>Open Mainframe Project members receive discounts on sponsorship at Open Mainframe Summit - contact us to learn more!</a:t>
            </a:r>
            <a:endParaRPr/>
          </a:p>
        </p:txBody>
      </p:sp>
      <p:pic>
        <p:nvPicPr>
          <p:cNvPr id="535" name="Google Shape;535;p62"/>
          <p:cNvPicPr preferRelativeResize="0"/>
          <p:nvPr/>
        </p:nvPicPr>
        <p:blipFill>
          <a:blip r:embed="rId3">
            <a:alphaModFix/>
          </a:blip>
          <a:stretch>
            <a:fillRect/>
          </a:stretch>
        </p:blipFill>
        <p:spPr>
          <a:xfrm>
            <a:off x="4606743" y="1578725"/>
            <a:ext cx="4000400" cy="1625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3"/>
          <p:cNvSpPr txBox="1">
            <a:spLocks noGrp="1"/>
          </p:cNvSpPr>
          <p:nvPr>
            <p:ph type="title"/>
          </p:nvPr>
        </p:nvSpPr>
        <p:spPr>
          <a:xfrm>
            <a:off x="333992" y="159442"/>
            <a:ext cx="7893900" cy="44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Zowe Conformance Program</a:t>
            </a:r>
            <a:endParaRPr/>
          </a:p>
        </p:txBody>
      </p:sp>
      <p:sp>
        <p:nvSpPr>
          <p:cNvPr id="541" name="Google Shape;541;p63"/>
          <p:cNvSpPr txBox="1">
            <a:spLocks noGrp="1"/>
          </p:cNvSpPr>
          <p:nvPr>
            <p:ph type="body" idx="1"/>
          </p:nvPr>
        </p:nvSpPr>
        <p:spPr>
          <a:xfrm>
            <a:off x="317500" y="943425"/>
            <a:ext cx="5523900" cy="31431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Clr>
                <a:schemeClr val="dk1"/>
              </a:buClr>
              <a:buSzPts val="1100"/>
              <a:buFont typeface="Arial"/>
              <a:buNone/>
            </a:pPr>
            <a:r>
              <a:rPr lang="en-US" sz="1400"/>
              <a:t>The Zowe Conformance Program aims to give users the confidence that when they use a product, app, or distribution that leverages Zowe they can expect a high level of common functionality, interoperability and user experience.  </a:t>
            </a:r>
            <a:endParaRPr sz="1400"/>
          </a:p>
          <a:p>
            <a:pPr marL="0" lvl="0" indent="0" algn="l" rtl="0">
              <a:spcBef>
                <a:spcPts val="400"/>
              </a:spcBef>
              <a:spcAft>
                <a:spcPts val="0"/>
              </a:spcAft>
              <a:buClr>
                <a:schemeClr val="dk1"/>
              </a:buClr>
              <a:buSzPts val="1100"/>
              <a:buFont typeface="Arial"/>
              <a:buNone/>
            </a:pPr>
            <a:r>
              <a:rPr lang="en-US" sz="1400"/>
              <a:t>Conformance provides Independent Software Vendors (ISVs), System Integrators (SIs) and end users greater confidence that their software will behave as expected. Just like Zowe, the Conformance program will continue to evolve and is being developed by committers and contributors in the community. The Zowe Conformance Program is administered by the Open Mainframe Project.</a:t>
            </a:r>
            <a:endParaRPr sz="1400"/>
          </a:p>
          <a:p>
            <a:pPr marL="0" lvl="0" indent="0" algn="l" rtl="0">
              <a:spcBef>
                <a:spcPts val="400"/>
              </a:spcBef>
              <a:spcAft>
                <a:spcPts val="0"/>
              </a:spcAft>
              <a:buNone/>
            </a:pPr>
            <a:r>
              <a:rPr lang="en-US" sz="1400"/>
              <a:t>All vendors are invited to submit conformance testing results for review and approval by the Open Mainframe Project. If your company provides software based on Zowe, we encourage you to get certified today.</a:t>
            </a:r>
            <a:endParaRPr sz="1400"/>
          </a:p>
          <a:p>
            <a:pPr marL="0" lvl="0" indent="0" algn="l" rtl="0">
              <a:spcBef>
                <a:spcPts val="400"/>
              </a:spcBef>
              <a:spcAft>
                <a:spcPts val="0"/>
              </a:spcAft>
              <a:buNone/>
            </a:pPr>
            <a:endParaRPr sz="1400"/>
          </a:p>
          <a:p>
            <a:pPr marL="0" lvl="0" indent="0" algn="l" rtl="0">
              <a:spcBef>
                <a:spcPts val="400"/>
              </a:spcBef>
              <a:spcAft>
                <a:spcPts val="0"/>
              </a:spcAft>
              <a:buNone/>
            </a:pPr>
            <a:r>
              <a:rPr lang="en-US" sz="1400" b="1"/>
              <a:t>Fees are waived for Open Mainframe Project members </a:t>
            </a:r>
            <a:endParaRPr sz="1400" b="1"/>
          </a:p>
          <a:p>
            <a:pPr marL="0" lvl="0" indent="0" algn="l" rtl="0">
              <a:spcBef>
                <a:spcPts val="400"/>
              </a:spcBef>
              <a:spcAft>
                <a:spcPts val="0"/>
              </a:spcAft>
              <a:buClr>
                <a:schemeClr val="dk1"/>
              </a:buClr>
              <a:buSzPts val="1100"/>
              <a:buFont typeface="Arial"/>
              <a:buNone/>
            </a:pPr>
            <a:r>
              <a:rPr lang="en-US" sz="1400"/>
              <a:t>More details at </a:t>
            </a:r>
            <a:r>
              <a:rPr lang="en-US" sz="1400" u="sng">
                <a:solidFill>
                  <a:schemeClr val="hlink"/>
                </a:solidFill>
                <a:hlinkClick r:id="rId3"/>
              </a:rPr>
              <a:t>https://www.openmainframeproject.org/projects/zowe/conformance</a:t>
            </a:r>
            <a:r>
              <a:rPr lang="en-US" sz="1400"/>
              <a:t> </a:t>
            </a:r>
            <a:endParaRPr sz="1400"/>
          </a:p>
          <a:p>
            <a:pPr marL="0" lvl="0" indent="0" algn="l" rtl="0">
              <a:spcBef>
                <a:spcPts val="400"/>
              </a:spcBef>
              <a:spcAft>
                <a:spcPts val="0"/>
              </a:spcAft>
              <a:buNone/>
            </a:pPr>
            <a:endParaRPr sz="1400"/>
          </a:p>
        </p:txBody>
      </p:sp>
      <p:pic>
        <p:nvPicPr>
          <p:cNvPr id="542" name="Google Shape;542;p63"/>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282425" y="1745100"/>
            <a:ext cx="2516626" cy="3269801"/>
          </a:xfrm>
          <a:prstGeom prst="rect">
            <a:avLst/>
          </a:prstGeom>
          <a:noFill/>
          <a:ln>
            <a:noFill/>
          </a:ln>
        </p:spPr>
      </p:pic>
      <p:pic>
        <p:nvPicPr>
          <p:cNvPr id="543" name="Google Shape;543;p63"/>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6637063" y="702952"/>
            <a:ext cx="1807348" cy="9459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4"/>
          <p:cNvSpPr txBox="1">
            <a:spLocks noGrp="1"/>
          </p:cNvSpPr>
          <p:nvPr>
            <p:ph type="title"/>
          </p:nvPr>
        </p:nvSpPr>
        <p:spPr>
          <a:xfrm>
            <a:off x="333992" y="159442"/>
            <a:ext cx="7893900" cy="44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But most importantly, you support innovation</a:t>
            </a:r>
            <a:endParaRPr/>
          </a:p>
        </p:txBody>
      </p:sp>
      <p:sp>
        <p:nvSpPr>
          <p:cNvPr id="550" name="Google Shape;550;p64"/>
          <p:cNvSpPr txBox="1">
            <a:spLocks noGrp="1"/>
          </p:cNvSpPr>
          <p:nvPr>
            <p:ph type="body" idx="1"/>
          </p:nvPr>
        </p:nvSpPr>
        <p:spPr>
          <a:xfrm>
            <a:off x="317500" y="943425"/>
            <a:ext cx="2300400" cy="40077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en-US"/>
              <a:t>18 collaborative projects and working groups are successful because of the investment of members funding these initiatives.</a:t>
            </a: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0" lvl="0" indent="0" algn="l" rtl="0">
              <a:spcBef>
                <a:spcPts val="400"/>
              </a:spcBef>
              <a:spcAft>
                <a:spcPts val="0"/>
              </a:spcAft>
              <a:buNone/>
            </a:pPr>
            <a:r>
              <a:rPr lang="en-US" sz="1500" i="1"/>
              <a:t>Stats for 2020 listed at left</a:t>
            </a:r>
            <a:endParaRPr sz="1500"/>
          </a:p>
        </p:txBody>
      </p:sp>
      <p:pic>
        <p:nvPicPr>
          <p:cNvPr id="551" name="Google Shape;551;p6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5931075" y="943427"/>
            <a:ext cx="3009675" cy="4044251"/>
          </a:xfrm>
          <a:prstGeom prst="rect">
            <a:avLst/>
          </a:prstGeom>
          <a:noFill/>
          <a:ln>
            <a:noFill/>
          </a:ln>
        </p:spPr>
      </p:pic>
      <p:pic>
        <p:nvPicPr>
          <p:cNvPr id="552" name="Google Shape;552;p64"/>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2748050" y="943425"/>
            <a:ext cx="2936350" cy="40442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65"/>
          <p:cNvSpPr txBox="1">
            <a:spLocks noGrp="1"/>
          </p:cNvSpPr>
          <p:nvPr>
            <p:ph type="title"/>
          </p:nvPr>
        </p:nvSpPr>
        <p:spPr>
          <a:xfrm>
            <a:off x="333992" y="159442"/>
            <a:ext cx="7893900" cy="44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Platinum Membership</a:t>
            </a:r>
            <a:endParaRPr/>
          </a:p>
        </p:txBody>
      </p:sp>
      <p:sp>
        <p:nvSpPr>
          <p:cNvPr id="559" name="Google Shape;559;p65"/>
          <p:cNvSpPr txBox="1">
            <a:spLocks noGrp="1"/>
          </p:cNvSpPr>
          <p:nvPr>
            <p:ph type="body" idx="1"/>
          </p:nvPr>
        </p:nvSpPr>
        <p:spPr>
          <a:xfrm>
            <a:off x="317500" y="943429"/>
            <a:ext cx="8369400" cy="31431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en-US"/>
              <a:t>Platinum members are the key stewards of the Open Mainframe Project, and as such hold key leadership positions in the various governance structures. Open Mainframe Project staff will also look to Platinum Members first with event and outreach opportunities, and ensure partnership with Platinum Members in relevant events.</a:t>
            </a:r>
            <a:endParaRPr/>
          </a:p>
          <a:p>
            <a:pPr marL="0" lvl="0" indent="0" algn="l" rtl="0">
              <a:spcBef>
                <a:spcPts val="400"/>
              </a:spcBef>
              <a:spcAft>
                <a:spcPts val="0"/>
              </a:spcAft>
              <a:buNone/>
            </a:pPr>
            <a:endParaRPr/>
          </a:p>
          <a:p>
            <a:pPr marL="0" lvl="0" indent="0" algn="l" rtl="0">
              <a:spcBef>
                <a:spcPts val="400"/>
              </a:spcBef>
              <a:spcAft>
                <a:spcPts val="0"/>
              </a:spcAft>
              <a:buNone/>
            </a:pPr>
            <a:r>
              <a:rPr lang="en-US"/>
              <a:t>Specific Benefits include:</a:t>
            </a:r>
            <a:endParaRPr/>
          </a:p>
          <a:p>
            <a:pPr marL="457200" lvl="0" indent="-355600" algn="l" rtl="0">
              <a:spcBef>
                <a:spcPts val="400"/>
              </a:spcBef>
              <a:spcAft>
                <a:spcPts val="0"/>
              </a:spcAft>
              <a:buSzPts val="2000"/>
              <a:buChar char="-"/>
            </a:pPr>
            <a:r>
              <a:rPr lang="en-US"/>
              <a:t>Voting seat on the Governing Board, TAC, and Marketing Committee.</a:t>
            </a:r>
            <a:endParaRPr/>
          </a:p>
          <a:p>
            <a:pPr marL="457200" lvl="0" indent="-355600" algn="l" rtl="0">
              <a:spcBef>
                <a:spcPts val="0"/>
              </a:spcBef>
              <a:spcAft>
                <a:spcPts val="0"/>
              </a:spcAft>
              <a:buSzPts val="2000"/>
              <a:buChar char="-"/>
            </a:pPr>
            <a:r>
              <a:rPr lang="en-US"/>
              <a:t>Host an Open Mainframe Project webinar and have a guest on the “I Am A Mainframer” podcast annually, if desired.</a:t>
            </a:r>
            <a:endParaRPr/>
          </a:p>
          <a:p>
            <a:pPr marL="457200" lvl="0" indent="-355600" algn="l" rtl="0">
              <a:spcBef>
                <a:spcPts val="0"/>
              </a:spcBef>
              <a:spcAft>
                <a:spcPts val="0"/>
              </a:spcAft>
              <a:buSzPts val="2000"/>
              <a:buChar char="-"/>
            </a:pPr>
            <a:r>
              <a:rPr lang="en-US"/>
              <a:t>Monthly meetings to brief on project activities, and an annual membership check-in to review engagement opportunities and provide feedback.</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66"/>
          <p:cNvSpPr txBox="1">
            <a:spLocks noGrp="1"/>
          </p:cNvSpPr>
          <p:nvPr>
            <p:ph type="body" idx="1"/>
          </p:nvPr>
        </p:nvSpPr>
        <p:spPr>
          <a:xfrm>
            <a:off x="317500" y="714829"/>
            <a:ext cx="8369400" cy="31431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en-US" sz="1400"/>
              <a:t>Your contributions and support help the Foundation to provide its supporting programs that enable its many hosted open source project communities to thrive. In addition to the opportunities presented by networking, learning, and working with other member organizations that are using and contributing to Linux Foundation open source projects, there are many other benefits associated with a membership that include Marketing, Training, and Event opportunities. Silver Membership benefits include...</a:t>
            </a:r>
            <a:endParaRPr sz="1400"/>
          </a:p>
          <a:p>
            <a:pPr marL="0" lvl="0" indent="0" algn="l" rtl="0">
              <a:spcBef>
                <a:spcPts val="400"/>
              </a:spcBef>
              <a:spcAft>
                <a:spcPts val="0"/>
              </a:spcAft>
              <a:buNone/>
            </a:pPr>
            <a:endParaRPr sz="1400"/>
          </a:p>
          <a:p>
            <a:pPr marL="0" lvl="0" indent="0" algn="l" rtl="0">
              <a:spcBef>
                <a:spcPts val="400"/>
              </a:spcBef>
              <a:spcAft>
                <a:spcPts val="0"/>
              </a:spcAft>
              <a:buNone/>
            </a:pPr>
            <a:endParaRPr sz="1400"/>
          </a:p>
          <a:p>
            <a:pPr marL="0" lvl="0" indent="0" algn="l" rtl="0">
              <a:spcBef>
                <a:spcPts val="400"/>
              </a:spcBef>
              <a:spcAft>
                <a:spcPts val="0"/>
              </a:spcAft>
              <a:buNone/>
            </a:pPr>
            <a:endParaRPr sz="1400"/>
          </a:p>
          <a:p>
            <a:pPr marL="0" lvl="0" indent="0" algn="l" rtl="0">
              <a:spcBef>
                <a:spcPts val="400"/>
              </a:spcBef>
              <a:spcAft>
                <a:spcPts val="0"/>
              </a:spcAft>
              <a:buNone/>
            </a:pPr>
            <a:endParaRPr sz="1400"/>
          </a:p>
          <a:p>
            <a:pPr marL="0" lvl="0" indent="0" algn="l" rtl="0">
              <a:spcBef>
                <a:spcPts val="400"/>
              </a:spcBef>
              <a:spcAft>
                <a:spcPts val="0"/>
              </a:spcAft>
              <a:buNone/>
            </a:pPr>
            <a:endParaRPr sz="1400"/>
          </a:p>
          <a:p>
            <a:pPr marL="0" lvl="0" indent="0" algn="l" rtl="0">
              <a:spcBef>
                <a:spcPts val="400"/>
              </a:spcBef>
              <a:spcAft>
                <a:spcPts val="0"/>
              </a:spcAft>
              <a:buNone/>
            </a:pPr>
            <a:endParaRPr sz="1400"/>
          </a:p>
          <a:p>
            <a:pPr marL="0" lvl="0" indent="0" algn="l" rtl="0">
              <a:spcBef>
                <a:spcPts val="400"/>
              </a:spcBef>
              <a:spcAft>
                <a:spcPts val="0"/>
              </a:spcAft>
              <a:buNone/>
            </a:pPr>
            <a:endParaRPr sz="1400"/>
          </a:p>
          <a:p>
            <a:pPr marL="0" lvl="0" indent="0" algn="l" rtl="0">
              <a:spcBef>
                <a:spcPts val="400"/>
              </a:spcBef>
              <a:spcAft>
                <a:spcPts val="0"/>
              </a:spcAft>
              <a:buNone/>
            </a:pPr>
            <a:endParaRPr sz="2700"/>
          </a:p>
          <a:p>
            <a:pPr marL="0" lvl="0" indent="0" algn="l" rtl="0">
              <a:spcBef>
                <a:spcPts val="400"/>
              </a:spcBef>
              <a:spcAft>
                <a:spcPts val="0"/>
              </a:spcAft>
              <a:buNone/>
            </a:pPr>
            <a:endParaRPr sz="500"/>
          </a:p>
          <a:p>
            <a:pPr marL="0" lvl="0" indent="0" algn="l" rtl="0">
              <a:spcBef>
                <a:spcPts val="400"/>
              </a:spcBef>
              <a:spcAft>
                <a:spcPts val="0"/>
              </a:spcAft>
              <a:buNone/>
            </a:pPr>
            <a:r>
              <a:rPr lang="en-US" sz="1400"/>
              <a:t>More details at </a:t>
            </a:r>
            <a:r>
              <a:rPr lang="en-US" sz="1400" u="sng">
                <a:solidFill>
                  <a:schemeClr val="hlink"/>
                </a:solidFill>
                <a:hlinkClick r:id="rId3"/>
              </a:rPr>
              <a:t>https://linuxfoundation.org/en/join/#benefits</a:t>
            </a:r>
            <a:r>
              <a:rPr lang="en-US" sz="1400"/>
              <a:t>. Let us know how we can help connect you to these opportunities! And sign up for the </a:t>
            </a:r>
            <a:r>
              <a:rPr lang="en-US" sz="1400" u="sng">
                <a:solidFill>
                  <a:schemeClr val="hlink"/>
                </a:solidFill>
                <a:hlinkClick r:id="rId4"/>
              </a:rPr>
              <a:t>Linux Foundation newsletter</a:t>
            </a:r>
            <a:r>
              <a:rPr lang="en-US" sz="1400"/>
              <a:t> to keep on top of the activities across our 350+ hosted projects.</a:t>
            </a:r>
            <a:endParaRPr sz="1400"/>
          </a:p>
        </p:txBody>
      </p:sp>
      <p:sp>
        <p:nvSpPr>
          <p:cNvPr id="565" name="Google Shape;565;p66"/>
          <p:cNvSpPr txBox="1">
            <a:spLocks noGrp="1"/>
          </p:cNvSpPr>
          <p:nvPr>
            <p:ph type="title"/>
          </p:nvPr>
        </p:nvSpPr>
        <p:spPr>
          <a:xfrm>
            <a:off x="333992" y="159442"/>
            <a:ext cx="7893900" cy="44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Leveraging your Linux Foundation membership</a:t>
            </a:r>
            <a:endParaRPr/>
          </a:p>
        </p:txBody>
      </p:sp>
      <p:sp>
        <p:nvSpPr>
          <p:cNvPr id="566" name="Google Shape;566;p66"/>
          <p:cNvSpPr txBox="1">
            <a:spLocks noGrp="1"/>
          </p:cNvSpPr>
          <p:nvPr>
            <p:ph type="body" idx="1"/>
          </p:nvPr>
        </p:nvSpPr>
        <p:spPr>
          <a:xfrm>
            <a:off x="317500" y="1939625"/>
            <a:ext cx="2548800" cy="2745000"/>
          </a:xfrm>
          <a:prstGeom prst="rect">
            <a:avLst/>
          </a:prstGeom>
        </p:spPr>
        <p:txBody>
          <a:bodyPr spcFirstLastPara="1" wrap="square" lIns="91425" tIns="91425" rIns="91425" bIns="91425" anchor="t" anchorCtr="0">
            <a:normAutofit fontScale="70000" lnSpcReduction="20000"/>
          </a:bodyPr>
          <a:lstStyle/>
          <a:p>
            <a:pPr marL="0" lvl="0" indent="0" algn="l" rtl="0">
              <a:spcBef>
                <a:spcPts val="400"/>
              </a:spcBef>
              <a:spcAft>
                <a:spcPts val="0"/>
              </a:spcAft>
              <a:buNone/>
            </a:pPr>
            <a:r>
              <a:rPr lang="en-US" sz="1400" b="1"/>
              <a:t>Events Benefits</a:t>
            </a:r>
            <a:endParaRPr sz="1400" b="1"/>
          </a:p>
          <a:p>
            <a:pPr marL="457200" lvl="0" indent="-290830" algn="l" rtl="0">
              <a:spcBef>
                <a:spcPts val="400"/>
              </a:spcBef>
              <a:spcAft>
                <a:spcPts val="0"/>
              </a:spcAft>
              <a:buSzPct val="100000"/>
              <a:buChar char="•"/>
            </a:pPr>
            <a:r>
              <a:rPr lang="en-US" sz="1400"/>
              <a:t>One invite to our member-exclusive Linux Foundation Member Summit, which fosters collaboration, innovation, and partnerships among the leading projects and organizations working to drive digital transformation with open source technologies.</a:t>
            </a:r>
            <a:endParaRPr sz="1400"/>
          </a:p>
          <a:p>
            <a:pPr marL="457200" lvl="0" indent="-290830" algn="l" rtl="0">
              <a:spcBef>
                <a:spcPts val="0"/>
              </a:spcBef>
              <a:spcAft>
                <a:spcPts val="0"/>
              </a:spcAft>
              <a:buSzPct val="100000"/>
              <a:buChar char="•"/>
            </a:pPr>
            <a:r>
              <a:rPr lang="en-US" sz="1400"/>
              <a:t>Employees at your organization receive a 20% registration discount to eligible Linux Foundation events.</a:t>
            </a:r>
            <a:endParaRPr sz="1400"/>
          </a:p>
          <a:p>
            <a:pPr marL="457200" lvl="0" indent="-290830" algn="l" rtl="0">
              <a:spcBef>
                <a:spcPts val="0"/>
              </a:spcBef>
              <a:spcAft>
                <a:spcPts val="0"/>
              </a:spcAft>
              <a:buSzPct val="100000"/>
              <a:buChar char="•"/>
            </a:pPr>
            <a:r>
              <a:rPr lang="en-US" sz="1400"/>
              <a:t>A 5% Discount on Linux Foundation Event Sponsorship (7% discount on multi-event Sponsorships). Sponsorships offer a valuable way to reach the community of Open Source Developers, Engineers, C-level Executives, and more.</a:t>
            </a:r>
            <a:endParaRPr sz="1400"/>
          </a:p>
        </p:txBody>
      </p:sp>
      <p:sp>
        <p:nvSpPr>
          <p:cNvPr id="567" name="Google Shape;567;p66"/>
          <p:cNvSpPr txBox="1">
            <a:spLocks noGrp="1"/>
          </p:cNvSpPr>
          <p:nvPr>
            <p:ph type="body" idx="1"/>
          </p:nvPr>
        </p:nvSpPr>
        <p:spPr>
          <a:xfrm>
            <a:off x="3141000" y="1939625"/>
            <a:ext cx="2548800" cy="2476500"/>
          </a:xfrm>
          <a:prstGeom prst="rect">
            <a:avLst/>
          </a:prstGeom>
        </p:spPr>
        <p:txBody>
          <a:bodyPr spcFirstLastPara="1" wrap="square" lIns="91425" tIns="91425" rIns="91425" bIns="91425" anchor="t" anchorCtr="0">
            <a:normAutofit fontScale="70000" lnSpcReduction="20000"/>
          </a:bodyPr>
          <a:lstStyle/>
          <a:p>
            <a:pPr marL="0" lvl="0" indent="0" algn="l" rtl="0">
              <a:spcBef>
                <a:spcPts val="400"/>
              </a:spcBef>
              <a:spcAft>
                <a:spcPts val="0"/>
              </a:spcAft>
              <a:buClr>
                <a:schemeClr val="dk1"/>
              </a:buClr>
              <a:buSzPct val="78571"/>
              <a:buFont typeface="Arial"/>
              <a:buNone/>
            </a:pPr>
            <a:r>
              <a:rPr lang="en-US" sz="1400" b="1"/>
              <a:t>Training Benefits</a:t>
            </a:r>
            <a:endParaRPr sz="1400" b="1"/>
          </a:p>
          <a:p>
            <a:pPr marL="457200" lvl="0" indent="-290830" algn="l" rtl="0">
              <a:spcBef>
                <a:spcPts val="400"/>
              </a:spcBef>
              <a:spcAft>
                <a:spcPts val="0"/>
              </a:spcAft>
              <a:buSzPct val="100000"/>
              <a:buChar char="•"/>
            </a:pPr>
            <a:r>
              <a:rPr lang="en-US" sz="1400"/>
              <a:t>Ten coupon codes good for any eLearning, certification exam, or eLearning/exam bundle. Additional terms apply.</a:t>
            </a:r>
            <a:endParaRPr sz="1400"/>
          </a:p>
          <a:p>
            <a:pPr marL="0" lvl="0" indent="0" algn="l" rtl="0">
              <a:spcBef>
                <a:spcPts val="400"/>
              </a:spcBef>
              <a:spcAft>
                <a:spcPts val="0"/>
              </a:spcAft>
              <a:buNone/>
            </a:pPr>
            <a:r>
              <a:rPr lang="en-US" sz="1400" b="1"/>
              <a:t>Legal Benefits</a:t>
            </a:r>
            <a:endParaRPr sz="1400" b="1"/>
          </a:p>
          <a:p>
            <a:pPr marL="457200" lvl="0" indent="-290830" algn="l" rtl="0">
              <a:spcBef>
                <a:spcPts val="400"/>
              </a:spcBef>
              <a:spcAft>
                <a:spcPts val="0"/>
              </a:spcAft>
              <a:buSzPct val="100000"/>
              <a:buChar char="•"/>
            </a:pPr>
            <a:r>
              <a:rPr lang="en-US" sz="1400"/>
              <a:t>Your legal counsel’s ability to participate in bi-monthly legal calls</a:t>
            </a:r>
            <a:endParaRPr sz="1400"/>
          </a:p>
          <a:p>
            <a:pPr marL="457200" lvl="0" indent="-290830" algn="l" rtl="0">
              <a:spcBef>
                <a:spcPts val="0"/>
              </a:spcBef>
              <a:spcAft>
                <a:spcPts val="0"/>
              </a:spcAft>
              <a:buSzPct val="100000"/>
              <a:buChar char="•"/>
            </a:pPr>
            <a:r>
              <a:rPr lang="en-US" sz="1400"/>
              <a:t>One invite for your in-house counsel to LF Legal Summit, which helps connect your counsel to their peers at other member companies and advance your organization’s open source licensing, litigation, compliance, and best practices.</a:t>
            </a:r>
            <a:endParaRPr sz="1400"/>
          </a:p>
          <a:p>
            <a:pPr marL="0" lvl="0" indent="0" algn="l" rtl="0">
              <a:spcBef>
                <a:spcPts val="400"/>
              </a:spcBef>
              <a:spcAft>
                <a:spcPts val="0"/>
              </a:spcAft>
              <a:buNone/>
            </a:pPr>
            <a:endParaRPr sz="1400" b="1"/>
          </a:p>
        </p:txBody>
      </p:sp>
      <p:sp>
        <p:nvSpPr>
          <p:cNvPr id="568" name="Google Shape;568;p66"/>
          <p:cNvSpPr txBox="1">
            <a:spLocks noGrp="1"/>
          </p:cNvSpPr>
          <p:nvPr>
            <p:ph type="body" idx="1"/>
          </p:nvPr>
        </p:nvSpPr>
        <p:spPr>
          <a:xfrm>
            <a:off x="5964500" y="1939625"/>
            <a:ext cx="2548800" cy="2476500"/>
          </a:xfrm>
          <a:prstGeom prst="rect">
            <a:avLst/>
          </a:prstGeom>
        </p:spPr>
        <p:txBody>
          <a:bodyPr spcFirstLastPara="1" wrap="square" lIns="91425" tIns="91425" rIns="91425" bIns="91425" anchor="t" anchorCtr="0">
            <a:normAutofit fontScale="70000" lnSpcReduction="20000"/>
          </a:bodyPr>
          <a:lstStyle/>
          <a:p>
            <a:pPr marL="0" lvl="0" indent="0" algn="l" rtl="0">
              <a:spcBef>
                <a:spcPts val="400"/>
              </a:spcBef>
              <a:spcAft>
                <a:spcPts val="0"/>
              </a:spcAft>
              <a:buClr>
                <a:schemeClr val="dk1"/>
              </a:buClr>
              <a:buSzPct val="78571"/>
              <a:buFont typeface="Arial"/>
              <a:buNone/>
            </a:pPr>
            <a:r>
              <a:rPr lang="en-US" sz="1400" b="1"/>
              <a:t>Marketing Benefits</a:t>
            </a:r>
            <a:endParaRPr sz="1400"/>
          </a:p>
          <a:p>
            <a:pPr marL="457200" lvl="0" indent="-290830" algn="l" rtl="0">
              <a:spcBef>
                <a:spcPts val="400"/>
              </a:spcBef>
              <a:spcAft>
                <a:spcPts val="0"/>
              </a:spcAft>
              <a:buSzPct val="100000"/>
              <a:buChar char="•"/>
            </a:pPr>
            <a:r>
              <a:rPr lang="en-US" sz="1400"/>
              <a:t>Your company logo on the LF website</a:t>
            </a:r>
            <a:endParaRPr sz="1400"/>
          </a:p>
          <a:p>
            <a:pPr marL="457200" lvl="0" indent="-290830" algn="l" rtl="0">
              <a:spcBef>
                <a:spcPts val="0"/>
              </a:spcBef>
              <a:spcAft>
                <a:spcPts val="0"/>
              </a:spcAft>
              <a:buSzPct val="100000"/>
              <a:buChar char="•"/>
            </a:pPr>
            <a:r>
              <a:rPr lang="en-US" sz="1400"/>
              <a:t>Post one technical article about an open source project you care about to Linux.com, which has over 1 million unique visitors per month.</a:t>
            </a:r>
            <a:endParaRPr sz="1400"/>
          </a:p>
          <a:p>
            <a:pPr marL="457200" lvl="0" indent="-290830" algn="l" rtl="0">
              <a:spcBef>
                <a:spcPts val="0"/>
              </a:spcBef>
              <a:spcAft>
                <a:spcPts val="0"/>
              </a:spcAft>
              <a:buSzPct val="100000"/>
              <a:buChar char="•"/>
            </a:pPr>
            <a:r>
              <a:rPr lang="en-US" sz="1400"/>
              <a:t>Exposure through new Silver members group press release, with social media promotion.</a:t>
            </a:r>
            <a:endParaRPr sz="1400"/>
          </a:p>
          <a:p>
            <a:pPr marL="457200" lvl="0" indent="-290830" algn="l" rtl="0">
              <a:spcBef>
                <a:spcPts val="0"/>
              </a:spcBef>
              <a:spcAft>
                <a:spcPts val="0"/>
              </a:spcAft>
              <a:buSzPct val="100000"/>
              <a:buChar char="•"/>
            </a:pPr>
            <a:r>
              <a:rPr lang="en-US" sz="1400"/>
              <a:t>Have your company’s events featured on our events.linuxfoundation.org community events calendar: </a:t>
            </a:r>
            <a:r>
              <a:rPr lang="en-US" sz="1400" u="sng">
                <a:solidFill>
                  <a:schemeClr val="hlink"/>
                </a:solidFill>
                <a:hlinkClick r:id="rId5"/>
              </a:rPr>
              <a:t>https://events.linuxfoundation.org/about/community/</a:t>
            </a:r>
            <a:r>
              <a:rPr lang="en-US" sz="1400"/>
              <a:t> </a:t>
            </a:r>
            <a:endParaRPr sz="1400"/>
          </a:p>
          <a:p>
            <a:pPr marL="0" lvl="0" indent="0" algn="l" rtl="0">
              <a:spcBef>
                <a:spcPts val="400"/>
              </a:spcBef>
              <a:spcAft>
                <a:spcPts val="0"/>
              </a:spcAft>
              <a:buNone/>
            </a:pPr>
            <a:endParaRPr sz="1400"/>
          </a:p>
          <a:p>
            <a:pPr marL="0" lvl="0" indent="0" algn="l" rtl="0">
              <a:spcBef>
                <a:spcPts val="400"/>
              </a:spcBef>
              <a:spcAft>
                <a:spcPts val="0"/>
              </a:spcAft>
              <a:buNone/>
            </a:pPr>
            <a:endParaRPr sz="1400"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graphicFrame>
        <p:nvGraphicFramePr>
          <p:cNvPr id="573" name="Google Shape;573;p67"/>
          <p:cNvGraphicFramePr/>
          <p:nvPr/>
        </p:nvGraphicFramePr>
        <p:xfrm>
          <a:off x="455612" y="750889"/>
          <a:ext cx="3000000" cy="3000000"/>
        </p:xfrm>
        <a:graphic>
          <a:graphicData uri="http://schemas.openxmlformats.org/drawingml/2006/table">
            <a:tbl>
              <a:tblPr>
                <a:noFill/>
                <a:tableStyleId>{D9EC84F5-A3F7-4EA8-80F9-C1B4423C3EA2}</a:tableStyleId>
              </a:tblPr>
              <a:tblGrid>
                <a:gridCol w="1211225">
                  <a:extLst>
                    <a:ext uri="{9D8B030D-6E8A-4147-A177-3AD203B41FA5}">
                      <a16:colId xmlns:a16="http://schemas.microsoft.com/office/drawing/2014/main" val="20000"/>
                    </a:ext>
                  </a:extLst>
                </a:gridCol>
                <a:gridCol w="1909475">
                  <a:extLst>
                    <a:ext uri="{9D8B030D-6E8A-4147-A177-3AD203B41FA5}">
                      <a16:colId xmlns:a16="http://schemas.microsoft.com/office/drawing/2014/main" val="20001"/>
                    </a:ext>
                  </a:extLst>
                </a:gridCol>
                <a:gridCol w="726400">
                  <a:extLst>
                    <a:ext uri="{9D8B030D-6E8A-4147-A177-3AD203B41FA5}">
                      <a16:colId xmlns:a16="http://schemas.microsoft.com/office/drawing/2014/main" val="20002"/>
                    </a:ext>
                  </a:extLst>
                </a:gridCol>
                <a:gridCol w="643100">
                  <a:extLst>
                    <a:ext uri="{9D8B030D-6E8A-4147-A177-3AD203B41FA5}">
                      <a16:colId xmlns:a16="http://schemas.microsoft.com/office/drawing/2014/main" val="20003"/>
                    </a:ext>
                  </a:extLst>
                </a:gridCol>
                <a:gridCol w="1165700">
                  <a:extLst>
                    <a:ext uri="{9D8B030D-6E8A-4147-A177-3AD203B41FA5}">
                      <a16:colId xmlns:a16="http://schemas.microsoft.com/office/drawing/2014/main" val="20004"/>
                    </a:ext>
                  </a:extLst>
                </a:gridCol>
                <a:gridCol w="2611800">
                  <a:extLst>
                    <a:ext uri="{9D8B030D-6E8A-4147-A177-3AD203B41FA5}">
                      <a16:colId xmlns:a16="http://schemas.microsoft.com/office/drawing/2014/main" val="20005"/>
                    </a:ext>
                  </a:extLst>
                </a:gridCol>
              </a:tblGrid>
              <a:tr h="470725">
                <a:tc>
                  <a:txBody>
                    <a:bodyPr/>
                    <a:lstStyle/>
                    <a:p>
                      <a:pPr marL="0" marR="0" lvl="0" indent="0" algn="ctr" rtl="0">
                        <a:lnSpc>
                          <a:spcPct val="100000"/>
                        </a:lnSpc>
                        <a:spcBef>
                          <a:spcPts val="0"/>
                        </a:spcBef>
                        <a:spcAft>
                          <a:spcPts val="0"/>
                        </a:spcAft>
                        <a:buClr>
                          <a:srgbClr val="FFFFFF"/>
                        </a:buClr>
                        <a:buSzPts val="325"/>
                        <a:buFont typeface="Gill Sans"/>
                        <a:buNone/>
                      </a:pPr>
                      <a:r>
                        <a:rPr lang="en-US" sz="1300" b="1" i="0" u="none" strike="noStrike" cap="none">
                          <a:solidFill>
                            <a:srgbClr val="FFFFFF"/>
                          </a:solidFill>
                          <a:latin typeface="Gill Sans"/>
                          <a:ea typeface="Gill Sans"/>
                          <a:cs typeface="Gill Sans"/>
                          <a:sym typeface="Gill Sans"/>
                        </a:rPr>
                        <a:t>Level</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gradFill>
                      <a:gsLst>
                        <a:gs pos="0">
                          <a:schemeClr val="dk2"/>
                        </a:gs>
                        <a:gs pos="100000">
                          <a:srgbClr val="153358"/>
                        </a:gs>
                      </a:gsLst>
                      <a:lin ang="5400000" scaled="0"/>
                    </a:gradFill>
                  </a:tcPr>
                </a:tc>
                <a:tc>
                  <a:txBody>
                    <a:bodyPr/>
                    <a:lstStyle/>
                    <a:p>
                      <a:pPr marL="0" marR="0" lvl="0" indent="0" algn="ctr" rtl="0">
                        <a:lnSpc>
                          <a:spcPct val="100000"/>
                        </a:lnSpc>
                        <a:spcBef>
                          <a:spcPts val="0"/>
                        </a:spcBef>
                        <a:spcAft>
                          <a:spcPts val="0"/>
                        </a:spcAft>
                        <a:buClr>
                          <a:srgbClr val="FFFFFF"/>
                        </a:buClr>
                        <a:buSzPts val="325"/>
                        <a:buFont typeface="Gill Sans"/>
                        <a:buNone/>
                      </a:pPr>
                      <a:r>
                        <a:rPr lang="en-US" sz="1300" b="1" i="0" u="none" strike="noStrike" cap="none">
                          <a:solidFill>
                            <a:srgbClr val="FFFFFF"/>
                          </a:solidFill>
                          <a:latin typeface="Gill Sans"/>
                          <a:ea typeface="Gill Sans"/>
                          <a:cs typeface="Gill Sans"/>
                          <a:sym typeface="Gill Sans"/>
                        </a:rPr>
                        <a:t>Annual Fee</a:t>
                      </a:r>
                      <a:endParaRPr/>
                    </a:p>
                  </a:txBody>
                  <a:tcPr marL="91450" marR="91450" marT="45725" marB="457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gradFill>
                      <a:gsLst>
                        <a:gs pos="0">
                          <a:schemeClr val="dk2"/>
                        </a:gs>
                        <a:gs pos="100000">
                          <a:srgbClr val="153358"/>
                        </a:gs>
                      </a:gsLst>
                      <a:lin ang="5400000" scaled="0"/>
                    </a:gradFill>
                  </a:tcPr>
                </a:tc>
                <a:tc>
                  <a:txBody>
                    <a:bodyPr/>
                    <a:lstStyle/>
                    <a:p>
                      <a:pPr marL="0" marR="0" lvl="0" indent="0" algn="ctr" rtl="0">
                        <a:lnSpc>
                          <a:spcPct val="100000"/>
                        </a:lnSpc>
                        <a:spcBef>
                          <a:spcPts val="0"/>
                        </a:spcBef>
                        <a:spcAft>
                          <a:spcPts val="0"/>
                        </a:spcAft>
                        <a:buClr>
                          <a:srgbClr val="FFFFFF"/>
                        </a:buClr>
                        <a:buSzPts val="325"/>
                        <a:buFont typeface="Gill Sans"/>
                        <a:buNone/>
                      </a:pPr>
                      <a:r>
                        <a:rPr lang="en-US" sz="1300" b="1" i="0" u="none" strike="noStrike" cap="none">
                          <a:solidFill>
                            <a:srgbClr val="FFFFFF"/>
                          </a:solidFill>
                          <a:latin typeface="Gill Sans"/>
                          <a:ea typeface="Gill Sans"/>
                          <a:cs typeface="Gill Sans"/>
                          <a:sym typeface="Gill Sans"/>
                        </a:rPr>
                        <a:t>Board Seat</a:t>
                      </a:r>
                      <a:endParaRPr/>
                    </a:p>
                  </a:txBody>
                  <a:tcPr marL="91450" marR="91450" marT="45725" marB="457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gradFill>
                      <a:gsLst>
                        <a:gs pos="0">
                          <a:schemeClr val="dk2"/>
                        </a:gs>
                        <a:gs pos="100000">
                          <a:srgbClr val="153358"/>
                        </a:gs>
                      </a:gsLst>
                      <a:lin ang="5400000" scaled="0"/>
                    </a:gradFill>
                  </a:tcPr>
                </a:tc>
                <a:tc>
                  <a:txBody>
                    <a:bodyPr/>
                    <a:lstStyle/>
                    <a:p>
                      <a:pPr marL="0" marR="0" lvl="0" indent="0" algn="ctr" rtl="0">
                        <a:lnSpc>
                          <a:spcPct val="100000"/>
                        </a:lnSpc>
                        <a:spcBef>
                          <a:spcPts val="0"/>
                        </a:spcBef>
                        <a:spcAft>
                          <a:spcPts val="0"/>
                        </a:spcAft>
                        <a:buClr>
                          <a:srgbClr val="FFFFFF"/>
                        </a:buClr>
                        <a:buSzPts val="325"/>
                        <a:buFont typeface="Gill Sans"/>
                        <a:buNone/>
                      </a:pPr>
                      <a:r>
                        <a:rPr lang="en-US" sz="1300" b="1" i="0" u="none" strike="noStrike" cap="none">
                          <a:solidFill>
                            <a:srgbClr val="FFFFFF"/>
                          </a:solidFill>
                          <a:latin typeface="Gill Sans"/>
                          <a:ea typeface="Gill Sans"/>
                          <a:cs typeface="Gill Sans"/>
                          <a:sym typeface="Gill Sans"/>
                        </a:rPr>
                        <a:t>TSC Seat</a:t>
                      </a:r>
                      <a:endParaRPr/>
                    </a:p>
                  </a:txBody>
                  <a:tcPr marL="91450" marR="91450" marT="45725" marB="457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gradFill>
                      <a:gsLst>
                        <a:gs pos="0">
                          <a:schemeClr val="dk2"/>
                        </a:gs>
                        <a:gs pos="100000">
                          <a:srgbClr val="153358"/>
                        </a:gs>
                      </a:gsLst>
                      <a:lin ang="5400000" scaled="0"/>
                    </a:gradFill>
                  </a:tcPr>
                </a:tc>
                <a:tc>
                  <a:txBody>
                    <a:bodyPr/>
                    <a:lstStyle/>
                    <a:p>
                      <a:pPr marL="0" marR="0" lvl="0" indent="0" algn="ctr" rtl="0">
                        <a:lnSpc>
                          <a:spcPct val="100000"/>
                        </a:lnSpc>
                        <a:spcBef>
                          <a:spcPts val="0"/>
                        </a:spcBef>
                        <a:spcAft>
                          <a:spcPts val="0"/>
                        </a:spcAft>
                        <a:buClr>
                          <a:srgbClr val="FFFFFF"/>
                        </a:buClr>
                        <a:buSzPts val="325"/>
                        <a:buFont typeface="Gill Sans"/>
                        <a:buNone/>
                      </a:pPr>
                      <a:r>
                        <a:rPr lang="en-US" sz="1300" b="1" i="0" u="none" strike="noStrike" cap="none">
                          <a:solidFill>
                            <a:srgbClr val="FFFFFF"/>
                          </a:solidFill>
                          <a:latin typeface="Gill Sans"/>
                          <a:ea typeface="Gill Sans"/>
                          <a:cs typeface="Gill Sans"/>
                          <a:sym typeface="Gill Sans"/>
                        </a:rPr>
                        <a:t>Marketing Committee</a:t>
                      </a:r>
                      <a:endParaRPr/>
                    </a:p>
                  </a:txBody>
                  <a:tcPr marL="91450" marR="91450" marT="45725" marB="457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gradFill>
                      <a:gsLst>
                        <a:gs pos="0">
                          <a:schemeClr val="dk2"/>
                        </a:gs>
                        <a:gs pos="100000">
                          <a:srgbClr val="153358"/>
                        </a:gs>
                      </a:gsLst>
                      <a:lin ang="5400000" scaled="0"/>
                    </a:gradFill>
                  </a:tcPr>
                </a:tc>
                <a:tc>
                  <a:txBody>
                    <a:bodyPr/>
                    <a:lstStyle/>
                    <a:p>
                      <a:pPr marL="0" marR="0" lvl="0" indent="0" algn="ctr" rtl="0">
                        <a:lnSpc>
                          <a:spcPct val="100000"/>
                        </a:lnSpc>
                        <a:spcBef>
                          <a:spcPts val="0"/>
                        </a:spcBef>
                        <a:spcAft>
                          <a:spcPts val="0"/>
                        </a:spcAft>
                        <a:buClr>
                          <a:srgbClr val="FFFFFF"/>
                        </a:buClr>
                        <a:buSzPts val="325"/>
                        <a:buFont typeface="Gill Sans"/>
                        <a:buNone/>
                      </a:pPr>
                      <a:r>
                        <a:rPr lang="en-US" sz="1300" b="1" i="0" u="none" strike="noStrike" cap="none">
                          <a:solidFill>
                            <a:srgbClr val="FFFFFF"/>
                          </a:solidFill>
                          <a:latin typeface="Gill Sans"/>
                          <a:ea typeface="Gill Sans"/>
                          <a:cs typeface="Gill Sans"/>
                          <a:sym typeface="Gill Sans"/>
                        </a:rPr>
                        <a:t>Notes</a:t>
                      </a:r>
                      <a:endParaRPr/>
                    </a:p>
                  </a:txBody>
                  <a:tcPr marL="91450" marR="91450" marT="45725" marB="45725" anchor="ctr">
                    <a:lnL w="9525" cap="flat" cmpd="sng">
                      <a:solidFill>
                        <a:schemeClr val="lt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9525" cap="flat" cmpd="sng">
                      <a:solidFill>
                        <a:srgbClr val="000000">
                          <a:alpha val="0"/>
                        </a:srgbClr>
                      </a:solidFill>
                      <a:prstDash val="solid"/>
                      <a:round/>
                      <a:headEnd type="none" w="sm" len="sm"/>
                      <a:tailEnd type="none" w="sm" len="sm"/>
                    </a:lnB>
                    <a:gradFill>
                      <a:gsLst>
                        <a:gs pos="0">
                          <a:schemeClr val="dk2"/>
                        </a:gs>
                        <a:gs pos="100000">
                          <a:srgbClr val="153358"/>
                        </a:gs>
                      </a:gsLst>
                      <a:lin ang="5400000" scaled="0"/>
                    </a:gradFill>
                  </a:tcPr>
                </a:tc>
                <a:extLst>
                  <a:ext uri="{0D108BD9-81ED-4DB2-BD59-A6C34878D82A}">
                    <a16:rowId xmlns:a16="http://schemas.microsoft.com/office/drawing/2014/main" val="10000"/>
                  </a:ext>
                </a:extLst>
              </a:tr>
              <a:tr h="356950">
                <a:tc>
                  <a:txBody>
                    <a:bodyPr/>
                    <a:lstStyle/>
                    <a:p>
                      <a:pPr marL="0" marR="0" lvl="0" indent="0" algn="l" rtl="0">
                        <a:lnSpc>
                          <a:spcPct val="100000"/>
                        </a:lnSpc>
                        <a:spcBef>
                          <a:spcPts val="0"/>
                        </a:spcBef>
                        <a:spcAft>
                          <a:spcPts val="0"/>
                        </a:spcAft>
                        <a:buClr>
                          <a:srgbClr val="000000"/>
                        </a:buClr>
                        <a:buSzPts val="300"/>
                        <a:buFont typeface="Gill Sans"/>
                        <a:buNone/>
                      </a:pPr>
                      <a:r>
                        <a:rPr lang="en-US" sz="1200" b="0" i="0" u="none" strike="noStrike" cap="none">
                          <a:solidFill>
                            <a:srgbClr val="000000"/>
                          </a:solidFill>
                          <a:latin typeface="Gill Sans"/>
                          <a:ea typeface="Gill Sans"/>
                          <a:cs typeface="Gill Sans"/>
                          <a:sym typeface="Gill Sans"/>
                        </a:rPr>
                        <a:t>Platinum</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
                        <a:buFont typeface="Gill Sans"/>
                        <a:buNone/>
                      </a:pPr>
                      <a:r>
                        <a:rPr lang="en-US" sz="1200" b="0" i="0" u="none" strike="noStrike" cap="none">
                          <a:solidFill>
                            <a:srgbClr val="000000"/>
                          </a:solidFill>
                          <a:latin typeface="Gill Sans"/>
                          <a:ea typeface="Gill Sans"/>
                          <a:cs typeface="Gill Sans"/>
                          <a:sym typeface="Gill Sans"/>
                        </a:rPr>
                        <a:t>$120,000</a:t>
                      </a:r>
                      <a:endParaRPr/>
                    </a:p>
                  </a:txBody>
                  <a:tcPr marL="91450" marR="91450" marT="45725" marB="457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00"/>
                        <a:buFont typeface="Gill Sans"/>
                        <a:buNone/>
                      </a:pPr>
                      <a:r>
                        <a:rPr lang="en-US" sz="1200" b="0" i="0" u="none" strike="noStrike" cap="none">
                          <a:solidFill>
                            <a:srgbClr val="000000"/>
                          </a:solidFill>
                          <a:latin typeface="Gill Sans"/>
                          <a:ea typeface="Gill Sans"/>
                          <a:cs typeface="Gill Sans"/>
                          <a:sym typeface="Gill Sans"/>
                        </a:rPr>
                        <a:t>Yes</a:t>
                      </a:r>
                      <a:endParaRPr/>
                    </a:p>
                  </a:txBody>
                  <a:tcPr marL="91450" marR="91450" marT="45725" marB="457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00"/>
                        <a:buFont typeface="Gill Sans"/>
                        <a:buNone/>
                      </a:pPr>
                      <a:r>
                        <a:rPr lang="en-US" sz="1200" b="0" i="0" u="none" strike="noStrike" cap="none">
                          <a:solidFill>
                            <a:srgbClr val="000000"/>
                          </a:solidFill>
                          <a:latin typeface="Gill Sans"/>
                          <a:ea typeface="Gill Sans"/>
                          <a:cs typeface="Gill Sans"/>
                          <a:sym typeface="Gill Sans"/>
                        </a:rPr>
                        <a:t>Voting</a:t>
                      </a:r>
                      <a:endParaRPr/>
                    </a:p>
                  </a:txBody>
                  <a:tcPr marL="91450" marR="91450" marT="45725" marB="457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00"/>
                        <a:buFont typeface="Gill Sans"/>
                        <a:buNone/>
                      </a:pPr>
                      <a:r>
                        <a:rPr lang="en-US" sz="1200" b="0" i="0" u="none" strike="noStrike" cap="none">
                          <a:solidFill>
                            <a:srgbClr val="000000"/>
                          </a:solidFill>
                          <a:latin typeface="Gill Sans"/>
                          <a:ea typeface="Gill Sans"/>
                          <a:cs typeface="Gill Sans"/>
                          <a:sym typeface="Gill Sans"/>
                        </a:rPr>
                        <a:t>Yes</a:t>
                      </a:r>
                      <a:endParaRPr/>
                    </a:p>
                  </a:txBody>
                  <a:tcPr marL="91450" marR="91450" marT="45725" marB="457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
                        <a:buFont typeface="Gill Sans"/>
                        <a:buNone/>
                      </a:pPr>
                      <a:r>
                        <a:rPr lang="en-US" sz="1200" b="0" i="0" u="none" strike="noStrike" cap="none">
                          <a:solidFill>
                            <a:srgbClr val="000000"/>
                          </a:solidFill>
                          <a:latin typeface="Gill Sans"/>
                          <a:ea typeface="Gill Sans"/>
                          <a:cs typeface="Gill Sans"/>
                          <a:sym typeface="Gill Sans"/>
                        </a:rPr>
                        <a:t>Initial 2-year participant commitment</a:t>
                      </a:r>
                      <a:endParaRPr/>
                    </a:p>
                  </a:txBody>
                  <a:tcPr marL="91450" marR="91450" marT="45725" marB="45725" anchor="ctr">
                    <a:lnL w="9525" cap="flat" cmpd="sng">
                      <a:solidFill>
                        <a:schemeClr val="dk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33900">
                <a:tc>
                  <a:txBody>
                    <a:bodyPr/>
                    <a:lstStyle/>
                    <a:p>
                      <a:pPr marL="0" marR="0" lvl="0" indent="0" algn="l" rtl="0">
                        <a:lnSpc>
                          <a:spcPct val="100000"/>
                        </a:lnSpc>
                        <a:spcBef>
                          <a:spcPts val="0"/>
                        </a:spcBef>
                        <a:spcAft>
                          <a:spcPts val="0"/>
                        </a:spcAft>
                        <a:buClr>
                          <a:srgbClr val="000000"/>
                        </a:buClr>
                        <a:buSzPts val="300"/>
                        <a:buFont typeface="Gill Sans"/>
                        <a:buNone/>
                      </a:pPr>
                      <a:r>
                        <a:rPr lang="en-US" sz="1200" b="0" i="0" u="none" strike="noStrike" cap="none">
                          <a:solidFill>
                            <a:srgbClr val="000000"/>
                          </a:solidFill>
                          <a:latin typeface="Gill Sans"/>
                          <a:ea typeface="Gill Sans"/>
                          <a:cs typeface="Gill Sans"/>
                          <a:sym typeface="Gill Sans"/>
                        </a:rPr>
                        <a:t>Platinum </a:t>
                      </a:r>
                      <a:br>
                        <a:rPr lang="en-US" sz="1200" b="0" i="0" u="none" strike="noStrike" cap="none">
                          <a:solidFill>
                            <a:srgbClr val="000000"/>
                          </a:solidFill>
                          <a:latin typeface="Gill Sans"/>
                          <a:ea typeface="Gill Sans"/>
                          <a:cs typeface="Gill Sans"/>
                          <a:sym typeface="Gill Sans"/>
                        </a:rPr>
                      </a:br>
                      <a:r>
                        <a:rPr lang="en-US" sz="1200" b="0" i="0" u="none" strike="noStrike" cap="none">
                          <a:solidFill>
                            <a:srgbClr val="000000"/>
                          </a:solidFill>
                          <a:latin typeface="Gill Sans"/>
                          <a:ea typeface="Gill Sans"/>
                          <a:cs typeface="Gill Sans"/>
                          <a:sym typeface="Gill Sans"/>
                        </a:rPr>
                        <a:t>End-User</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EECE1">
                        <a:alpha val="80000"/>
                      </a:srgbClr>
                    </a:solidFill>
                  </a:tcPr>
                </a:tc>
                <a:tc>
                  <a:txBody>
                    <a:bodyPr/>
                    <a:lstStyle/>
                    <a:p>
                      <a:pPr marL="0" marR="0" lvl="0" indent="0" algn="l" rtl="0">
                        <a:lnSpc>
                          <a:spcPct val="100000"/>
                        </a:lnSpc>
                        <a:spcBef>
                          <a:spcPts val="0"/>
                        </a:spcBef>
                        <a:spcAft>
                          <a:spcPts val="0"/>
                        </a:spcAft>
                        <a:buClr>
                          <a:srgbClr val="000000"/>
                        </a:buClr>
                        <a:buSzPts val="300"/>
                        <a:buFont typeface="Gill Sans"/>
                        <a:buNone/>
                      </a:pPr>
                      <a:r>
                        <a:rPr lang="en-US" sz="1200" b="0" i="0" u="none" strike="noStrike" cap="none">
                          <a:solidFill>
                            <a:srgbClr val="000000"/>
                          </a:solidFill>
                          <a:latin typeface="Gill Sans"/>
                          <a:ea typeface="Gill Sans"/>
                          <a:cs typeface="Gill Sans"/>
                          <a:sym typeface="Gill Sans"/>
                        </a:rPr>
                        <a:t>$30,000</a:t>
                      </a:r>
                      <a:endParaRPr/>
                    </a:p>
                  </a:txBody>
                  <a:tcPr marL="91450" marR="91450" marT="45725" marB="457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EECE1">
                        <a:alpha val="80000"/>
                      </a:srgbClr>
                    </a:solidFill>
                  </a:tcPr>
                </a:tc>
                <a:tc>
                  <a:txBody>
                    <a:bodyPr/>
                    <a:lstStyle/>
                    <a:p>
                      <a:pPr marL="0" marR="0" lvl="0" indent="0" algn="ctr" rtl="0">
                        <a:lnSpc>
                          <a:spcPct val="100000"/>
                        </a:lnSpc>
                        <a:spcBef>
                          <a:spcPts val="0"/>
                        </a:spcBef>
                        <a:spcAft>
                          <a:spcPts val="0"/>
                        </a:spcAft>
                        <a:buClr>
                          <a:srgbClr val="000000"/>
                        </a:buClr>
                        <a:buSzPts val="300"/>
                        <a:buFont typeface="Gill Sans"/>
                        <a:buNone/>
                      </a:pPr>
                      <a:r>
                        <a:rPr lang="en-US" sz="1200" b="0" i="0" u="none" strike="noStrike" cap="none">
                          <a:solidFill>
                            <a:srgbClr val="000000"/>
                          </a:solidFill>
                          <a:latin typeface="Gill Sans"/>
                          <a:ea typeface="Gill Sans"/>
                          <a:cs typeface="Gill Sans"/>
                          <a:sym typeface="Gill Sans"/>
                        </a:rPr>
                        <a:t>Yes</a:t>
                      </a:r>
                      <a:endParaRPr/>
                    </a:p>
                  </a:txBody>
                  <a:tcPr marL="91450" marR="91450" marT="45725" marB="457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EECE1">
                        <a:alpha val="80000"/>
                      </a:srgbClr>
                    </a:solidFill>
                  </a:tcPr>
                </a:tc>
                <a:tc>
                  <a:txBody>
                    <a:bodyPr/>
                    <a:lstStyle/>
                    <a:p>
                      <a:pPr marL="0" marR="0" lvl="0" indent="0" algn="ctr" rtl="0">
                        <a:lnSpc>
                          <a:spcPct val="100000"/>
                        </a:lnSpc>
                        <a:spcBef>
                          <a:spcPts val="0"/>
                        </a:spcBef>
                        <a:spcAft>
                          <a:spcPts val="0"/>
                        </a:spcAft>
                        <a:buClr>
                          <a:srgbClr val="000000"/>
                        </a:buClr>
                        <a:buSzPts val="300"/>
                        <a:buFont typeface="Gill Sans"/>
                        <a:buNone/>
                      </a:pPr>
                      <a:r>
                        <a:rPr lang="en-US" sz="1200" b="0" i="0" u="none" strike="noStrike" cap="none">
                          <a:solidFill>
                            <a:srgbClr val="000000"/>
                          </a:solidFill>
                          <a:latin typeface="Gill Sans"/>
                          <a:ea typeface="Gill Sans"/>
                          <a:cs typeface="Gill Sans"/>
                          <a:sym typeface="Gill Sans"/>
                        </a:rPr>
                        <a:t>Voting</a:t>
                      </a:r>
                      <a:endParaRPr/>
                    </a:p>
                  </a:txBody>
                  <a:tcPr marL="91450" marR="91450" marT="45725" marB="457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EECE1">
                        <a:alpha val="80000"/>
                      </a:srgbClr>
                    </a:solidFill>
                  </a:tcPr>
                </a:tc>
                <a:tc>
                  <a:txBody>
                    <a:bodyPr/>
                    <a:lstStyle/>
                    <a:p>
                      <a:pPr marL="0" marR="0" lvl="0" indent="0" algn="ctr" rtl="0">
                        <a:lnSpc>
                          <a:spcPct val="100000"/>
                        </a:lnSpc>
                        <a:spcBef>
                          <a:spcPts val="0"/>
                        </a:spcBef>
                        <a:spcAft>
                          <a:spcPts val="0"/>
                        </a:spcAft>
                        <a:buClr>
                          <a:srgbClr val="000000"/>
                        </a:buClr>
                        <a:buSzPts val="300"/>
                        <a:buFont typeface="Gill Sans"/>
                        <a:buNone/>
                      </a:pPr>
                      <a:r>
                        <a:rPr lang="en-US" sz="1200" b="0" i="0" u="none" strike="noStrike" cap="none">
                          <a:solidFill>
                            <a:srgbClr val="000000"/>
                          </a:solidFill>
                          <a:latin typeface="Gill Sans"/>
                          <a:ea typeface="Gill Sans"/>
                          <a:cs typeface="Gill Sans"/>
                          <a:sym typeface="Gill Sans"/>
                        </a:rPr>
                        <a:t>Yes</a:t>
                      </a:r>
                      <a:endParaRPr/>
                    </a:p>
                  </a:txBody>
                  <a:tcPr marL="91450" marR="91450" marT="45725" marB="457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EECE1">
                        <a:alpha val="80000"/>
                      </a:srgbClr>
                    </a:solidFill>
                  </a:tcPr>
                </a:tc>
                <a:tc>
                  <a:txBody>
                    <a:bodyPr/>
                    <a:lstStyle/>
                    <a:p>
                      <a:pPr marL="0" marR="0" lvl="0" indent="0" algn="l" rtl="0">
                        <a:lnSpc>
                          <a:spcPct val="100000"/>
                        </a:lnSpc>
                        <a:spcBef>
                          <a:spcPts val="0"/>
                        </a:spcBef>
                        <a:spcAft>
                          <a:spcPts val="0"/>
                        </a:spcAft>
                        <a:buClr>
                          <a:srgbClr val="000000"/>
                        </a:buClr>
                        <a:buSzPts val="300"/>
                        <a:buFont typeface="Gill Sans"/>
                        <a:buNone/>
                      </a:pPr>
                      <a:r>
                        <a:rPr lang="en-US" sz="1200" b="0" i="0" u="none" strike="noStrike" cap="none">
                          <a:solidFill>
                            <a:srgbClr val="000000"/>
                          </a:solidFill>
                          <a:latin typeface="Gill Sans"/>
                          <a:ea typeface="Gill Sans"/>
                          <a:cs typeface="Gill Sans"/>
                          <a:sym typeface="Gill Sans"/>
                        </a:rPr>
                        <a:t>Initial 2-year participant commitment</a:t>
                      </a:r>
                      <a:endParaRPr/>
                    </a:p>
                  </a:txBody>
                  <a:tcPr marL="91450" marR="91450" marT="45725" marB="45725" anchor="ctr">
                    <a:lnL w="9525" cap="flat" cmpd="sng">
                      <a:solidFill>
                        <a:schemeClr val="dk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EECE1">
                        <a:alpha val="80000"/>
                      </a:srgbClr>
                    </a:solidFill>
                  </a:tcPr>
                </a:tc>
                <a:extLst>
                  <a:ext uri="{0D108BD9-81ED-4DB2-BD59-A6C34878D82A}">
                    <a16:rowId xmlns:a16="http://schemas.microsoft.com/office/drawing/2014/main" val="10002"/>
                  </a:ext>
                </a:extLst>
              </a:tr>
              <a:tr h="433900">
                <a:tc>
                  <a:txBody>
                    <a:bodyPr/>
                    <a:lstStyle/>
                    <a:p>
                      <a:pPr marL="0" marR="0" lvl="0" indent="0" algn="l" rtl="0">
                        <a:lnSpc>
                          <a:spcPct val="100000"/>
                        </a:lnSpc>
                        <a:spcBef>
                          <a:spcPts val="0"/>
                        </a:spcBef>
                        <a:spcAft>
                          <a:spcPts val="0"/>
                        </a:spcAft>
                        <a:buClr>
                          <a:srgbClr val="000000"/>
                        </a:buClr>
                        <a:buSzPts val="300"/>
                        <a:buFont typeface="Gill Sans"/>
                        <a:buNone/>
                      </a:pPr>
                      <a:r>
                        <a:rPr lang="en-US" sz="1200" b="0" i="0" u="none" strike="noStrike" cap="none">
                          <a:solidFill>
                            <a:srgbClr val="000000"/>
                          </a:solidFill>
                          <a:latin typeface="Gill Sans"/>
                          <a:ea typeface="Gill Sans"/>
                          <a:cs typeface="Gill Sans"/>
                          <a:sym typeface="Gill Sans"/>
                        </a:rPr>
                        <a:t>Silver</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240"/>
                        </a:spcBef>
                        <a:spcAft>
                          <a:spcPts val="0"/>
                        </a:spcAft>
                        <a:buClr>
                          <a:schemeClr val="dk1"/>
                        </a:buClr>
                        <a:buSzPts val="900"/>
                        <a:buFont typeface="Gill Sans"/>
                        <a:buNone/>
                      </a:pPr>
                      <a:r>
                        <a:rPr lang="en-US" sz="900" u="none" strike="noStrike" cap="none">
                          <a:solidFill>
                            <a:schemeClr val="dk1"/>
                          </a:solidFill>
                          <a:latin typeface="Gill Sans"/>
                          <a:ea typeface="Gill Sans"/>
                          <a:cs typeface="Gill Sans"/>
                          <a:sym typeface="Gill Sans"/>
                        </a:rPr>
                        <a:t>3,000 </a:t>
                      </a:r>
                      <a:r>
                        <a:rPr lang="en-US" sz="900">
                          <a:solidFill>
                            <a:schemeClr val="dk1"/>
                          </a:solidFill>
                          <a:latin typeface="Gill Sans"/>
                          <a:ea typeface="Gill Sans"/>
                          <a:cs typeface="Gill Sans"/>
                          <a:sym typeface="Gill Sans"/>
                        </a:rPr>
                        <a:t>employees or more</a:t>
                      </a:r>
                      <a:r>
                        <a:rPr lang="en-US" sz="900" u="none" strike="noStrike" cap="none">
                          <a:solidFill>
                            <a:schemeClr val="dk1"/>
                          </a:solidFill>
                          <a:latin typeface="Gill Sans"/>
                          <a:ea typeface="Gill Sans"/>
                          <a:cs typeface="Gill Sans"/>
                          <a:sym typeface="Gill Sans"/>
                        </a:rPr>
                        <a:t> = $30,000</a:t>
                      </a:r>
                      <a:endParaRPr/>
                    </a:p>
                    <a:p>
                      <a:pPr marL="0" marR="0" lvl="0" indent="0" algn="l" rtl="0">
                        <a:lnSpc>
                          <a:spcPct val="100000"/>
                        </a:lnSpc>
                        <a:spcBef>
                          <a:spcPts val="220"/>
                        </a:spcBef>
                        <a:spcAft>
                          <a:spcPts val="0"/>
                        </a:spcAft>
                        <a:buClr>
                          <a:schemeClr val="dk1"/>
                        </a:buClr>
                        <a:buSzPts val="900"/>
                        <a:buFont typeface="Gill Sans"/>
                        <a:buNone/>
                      </a:pPr>
                      <a:r>
                        <a:rPr lang="en-US" sz="900" u="none" strike="noStrike" cap="none">
                          <a:solidFill>
                            <a:schemeClr val="dk1"/>
                          </a:solidFill>
                          <a:latin typeface="Gill Sans"/>
                          <a:ea typeface="Gill Sans"/>
                          <a:cs typeface="Gill Sans"/>
                          <a:sym typeface="Gill Sans"/>
                        </a:rPr>
                        <a:t>1,000 &lt; 3,000 employees = $25,000</a:t>
                      </a:r>
                      <a:endParaRPr/>
                    </a:p>
                    <a:p>
                      <a:pPr marL="0" marR="0" lvl="0" indent="0" algn="l" rtl="0">
                        <a:lnSpc>
                          <a:spcPct val="100000"/>
                        </a:lnSpc>
                        <a:spcBef>
                          <a:spcPts val="220"/>
                        </a:spcBef>
                        <a:spcAft>
                          <a:spcPts val="0"/>
                        </a:spcAft>
                        <a:buClr>
                          <a:schemeClr val="dk1"/>
                        </a:buClr>
                        <a:buSzPts val="900"/>
                        <a:buFont typeface="Gill Sans"/>
                        <a:buNone/>
                      </a:pPr>
                      <a:r>
                        <a:rPr lang="en-US" sz="900" u="none" strike="noStrike" cap="none">
                          <a:solidFill>
                            <a:schemeClr val="dk1"/>
                          </a:solidFill>
                          <a:latin typeface="Gill Sans"/>
                          <a:ea typeface="Gill Sans"/>
                          <a:cs typeface="Gill Sans"/>
                          <a:sym typeface="Gill Sans"/>
                        </a:rPr>
                        <a:t>500  &lt; 1,000 employees = $20,000</a:t>
                      </a:r>
                      <a:endParaRPr/>
                    </a:p>
                    <a:p>
                      <a:pPr marL="0" marR="0" lvl="0" indent="0" algn="l" rtl="0">
                        <a:lnSpc>
                          <a:spcPct val="100000"/>
                        </a:lnSpc>
                        <a:spcBef>
                          <a:spcPts val="220"/>
                        </a:spcBef>
                        <a:spcAft>
                          <a:spcPts val="0"/>
                        </a:spcAft>
                        <a:buClr>
                          <a:schemeClr val="dk1"/>
                        </a:buClr>
                        <a:buSzPts val="900"/>
                        <a:buFont typeface="Gill Sans"/>
                        <a:buNone/>
                      </a:pPr>
                      <a:r>
                        <a:rPr lang="en-US" sz="900" u="none" strike="noStrike" cap="none">
                          <a:solidFill>
                            <a:schemeClr val="dk1"/>
                          </a:solidFill>
                          <a:latin typeface="Gill Sans"/>
                          <a:ea typeface="Gill Sans"/>
                          <a:cs typeface="Gill Sans"/>
                          <a:sym typeface="Gill Sans"/>
                        </a:rPr>
                        <a:t>100 &lt; 500 employees = $12,000</a:t>
                      </a:r>
                      <a:endParaRPr/>
                    </a:p>
                    <a:p>
                      <a:pPr marL="0" marR="0" lvl="0" indent="0" algn="l" rtl="0">
                        <a:lnSpc>
                          <a:spcPct val="100000"/>
                        </a:lnSpc>
                        <a:spcBef>
                          <a:spcPts val="220"/>
                        </a:spcBef>
                        <a:spcAft>
                          <a:spcPts val="0"/>
                        </a:spcAft>
                        <a:buClr>
                          <a:schemeClr val="dk1"/>
                        </a:buClr>
                        <a:buSzPts val="900"/>
                        <a:buFont typeface="Gill Sans"/>
                        <a:buNone/>
                      </a:pPr>
                      <a:r>
                        <a:rPr lang="en-US" sz="900" u="none" strike="noStrike" cap="none">
                          <a:solidFill>
                            <a:schemeClr val="dk1"/>
                          </a:solidFill>
                          <a:latin typeface="Gill Sans"/>
                          <a:ea typeface="Gill Sans"/>
                          <a:cs typeface="Gill Sans"/>
                          <a:sym typeface="Gill Sans"/>
                        </a:rPr>
                        <a:t>&lt; 100 employees = $7,000</a:t>
                      </a:r>
                      <a:endParaRPr sz="900" u="none" strike="noStrike" cap="none">
                        <a:solidFill>
                          <a:schemeClr val="dk1"/>
                        </a:solidFill>
                        <a:latin typeface="Gill Sans"/>
                        <a:ea typeface="Gill Sans"/>
                        <a:cs typeface="Gill Sans"/>
                        <a:sym typeface="Gill Sans"/>
                      </a:endParaRPr>
                    </a:p>
                  </a:txBody>
                  <a:tcPr marL="91450" marR="91450" marT="45725" marB="457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00"/>
                        <a:buFont typeface="Gill Sans"/>
                        <a:buNone/>
                      </a:pPr>
                      <a:r>
                        <a:rPr lang="en-US" sz="1200" b="0" i="0" u="none" strike="noStrike" cap="none">
                          <a:solidFill>
                            <a:srgbClr val="000000"/>
                          </a:solidFill>
                          <a:latin typeface="Gill Sans"/>
                          <a:ea typeface="Gill Sans"/>
                          <a:cs typeface="Gill Sans"/>
                          <a:sym typeface="Gill Sans"/>
                        </a:rPr>
                        <a:t>1 per 10</a:t>
                      </a:r>
                      <a:endParaRPr/>
                    </a:p>
                  </a:txBody>
                  <a:tcPr marL="91450" marR="91450" marT="45725" marB="457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00"/>
                        <a:buFont typeface="Gill Sans"/>
                        <a:buNone/>
                      </a:pPr>
                      <a:r>
                        <a:rPr lang="en-US" sz="1200" b="0" i="0" u="none" strike="noStrike" cap="none">
                          <a:solidFill>
                            <a:srgbClr val="000000"/>
                          </a:solidFill>
                          <a:latin typeface="Gill Sans"/>
                          <a:ea typeface="Gill Sans"/>
                          <a:cs typeface="Gill Sans"/>
                          <a:sym typeface="Gill Sans"/>
                        </a:rPr>
                        <a:t>Non Vo</a:t>
                      </a:r>
                      <a:r>
                        <a:rPr lang="en-US" sz="1200" u="none" strike="noStrike" cap="none">
                          <a:latin typeface="Gill Sans"/>
                          <a:ea typeface="Gill Sans"/>
                          <a:cs typeface="Gill Sans"/>
                          <a:sym typeface="Gill Sans"/>
                        </a:rPr>
                        <a:t>ting</a:t>
                      </a:r>
                      <a:endParaRPr/>
                    </a:p>
                  </a:txBody>
                  <a:tcPr marL="91450" marR="91450" marT="45725" marB="457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00"/>
                        <a:buFont typeface="Gill Sans"/>
                        <a:buNone/>
                      </a:pPr>
                      <a:r>
                        <a:rPr lang="en-US" sz="1200" b="0" i="0" u="none" strike="noStrike" cap="none">
                          <a:solidFill>
                            <a:srgbClr val="000000"/>
                          </a:solidFill>
                          <a:latin typeface="Gill Sans"/>
                          <a:ea typeface="Gill Sans"/>
                          <a:cs typeface="Gill Sans"/>
                          <a:sym typeface="Gill Sans"/>
                        </a:rPr>
                        <a:t>Yes</a:t>
                      </a:r>
                      <a:endParaRPr/>
                    </a:p>
                  </a:txBody>
                  <a:tcPr marL="91450" marR="91450" marT="45725" marB="457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300"/>
                        <a:buFont typeface="Calibri"/>
                        <a:buNone/>
                      </a:pPr>
                      <a:endParaRPr sz="1200" b="0" i="0" u="none" strike="noStrike" cap="none">
                        <a:solidFill>
                          <a:srgbClr val="000000"/>
                        </a:solidFill>
                        <a:latin typeface="Gill Sans"/>
                        <a:ea typeface="Gill Sans"/>
                        <a:cs typeface="Gill Sans"/>
                        <a:sym typeface="Gill Sans"/>
                      </a:endParaRPr>
                    </a:p>
                  </a:txBody>
                  <a:tcPr marL="91450" marR="91450" marT="45725" marB="45725" anchor="ctr">
                    <a:lnL w="9525" cap="flat" cmpd="sng">
                      <a:solidFill>
                        <a:schemeClr val="dk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498625">
                <a:tc>
                  <a:txBody>
                    <a:bodyPr/>
                    <a:lstStyle/>
                    <a:p>
                      <a:pPr marL="0" marR="0" lvl="0" indent="0" algn="l" rtl="0">
                        <a:lnSpc>
                          <a:spcPct val="100000"/>
                        </a:lnSpc>
                        <a:spcBef>
                          <a:spcPts val="0"/>
                        </a:spcBef>
                        <a:spcAft>
                          <a:spcPts val="0"/>
                        </a:spcAft>
                        <a:buClr>
                          <a:srgbClr val="000000"/>
                        </a:buClr>
                        <a:buSzPts val="300"/>
                        <a:buFont typeface="Gill Sans"/>
                        <a:buNone/>
                      </a:pPr>
                      <a:r>
                        <a:rPr lang="en-US" sz="1200" b="0" i="0" u="none" strike="noStrike" cap="none">
                          <a:solidFill>
                            <a:srgbClr val="000000"/>
                          </a:solidFill>
                          <a:latin typeface="Gill Sans"/>
                          <a:ea typeface="Gill Sans"/>
                          <a:cs typeface="Gill Sans"/>
                          <a:sym typeface="Gill Sans"/>
                        </a:rPr>
                        <a:t>Academic</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EECE1">
                        <a:alpha val="80000"/>
                      </a:srgbClr>
                    </a:solidFill>
                  </a:tcPr>
                </a:tc>
                <a:tc>
                  <a:txBody>
                    <a:bodyPr/>
                    <a:lstStyle/>
                    <a:p>
                      <a:pPr marL="0" marR="0" lvl="0" indent="0" algn="l" rtl="0">
                        <a:lnSpc>
                          <a:spcPct val="100000"/>
                        </a:lnSpc>
                        <a:spcBef>
                          <a:spcPts val="0"/>
                        </a:spcBef>
                        <a:spcAft>
                          <a:spcPts val="0"/>
                        </a:spcAft>
                        <a:buClr>
                          <a:srgbClr val="000000"/>
                        </a:buClr>
                        <a:buSzPts val="300"/>
                        <a:buFont typeface="Gill Sans"/>
                        <a:buNone/>
                      </a:pPr>
                      <a:r>
                        <a:rPr lang="en-US" sz="1200" b="0" i="0" u="none" strike="noStrike" cap="none">
                          <a:solidFill>
                            <a:srgbClr val="000000"/>
                          </a:solidFill>
                          <a:latin typeface="Gill Sans"/>
                          <a:ea typeface="Gill Sans"/>
                          <a:cs typeface="Gill Sans"/>
                          <a:sym typeface="Gill Sans"/>
                        </a:rPr>
                        <a:t>Free</a:t>
                      </a:r>
                      <a:endParaRPr/>
                    </a:p>
                  </a:txBody>
                  <a:tcPr marL="91450" marR="91450" marT="45725" marB="457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EECE1">
                        <a:alpha val="80000"/>
                      </a:srgbClr>
                    </a:solidFill>
                  </a:tcPr>
                </a:tc>
                <a:tc>
                  <a:txBody>
                    <a:bodyPr/>
                    <a:lstStyle/>
                    <a:p>
                      <a:pPr marL="0" marR="0" lvl="0" indent="0" algn="ctr" rtl="0">
                        <a:lnSpc>
                          <a:spcPct val="100000"/>
                        </a:lnSpc>
                        <a:spcBef>
                          <a:spcPts val="0"/>
                        </a:spcBef>
                        <a:spcAft>
                          <a:spcPts val="0"/>
                        </a:spcAft>
                        <a:buClr>
                          <a:srgbClr val="000000"/>
                        </a:buClr>
                        <a:buSzPts val="300"/>
                        <a:buFont typeface="Gill Sans"/>
                        <a:buNone/>
                      </a:pPr>
                      <a:r>
                        <a:rPr lang="en-US" sz="1200" b="0" i="0" u="none" strike="noStrike" cap="none">
                          <a:solidFill>
                            <a:srgbClr val="000000"/>
                          </a:solidFill>
                          <a:latin typeface="Gill Sans"/>
                          <a:ea typeface="Gill Sans"/>
                          <a:cs typeface="Gill Sans"/>
                          <a:sym typeface="Gill Sans"/>
                        </a:rPr>
                        <a:t>1 per 10</a:t>
                      </a:r>
                      <a:endParaRPr/>
                    </a:p>
                  </a:txBody>
                  <a:tcPr marL="91450" marR="91450" marT="45725" marB="457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EECE1">
                        <a:alpha val="80000"/>
                      </a:srgbClr>
                    </a:solidFill>
                  </a:tcPr>
                </a:tc>
                <a:tc>
                  <a:txBody>
                    <a:bodyPr/>
                    <a:lstStyle/>
                    <a:p>
                      <a:pPr marL="0" marR="0" lvl="0" indent="0" algn="ctr" rtl="0">
                        <a:lnSpc>
                          <a:spcPct val="100000"/>
                        </a:lnSpc>
                        <a:spcBef>
                          <a:spcPts val="0"/>
                        </a:spcBef>
                        <a:spcAft>
                          <a:spcPts val="0"/>
                        </a:spcAft>
                        <a:buClr>
                          <a:schemeClr val="dk1"/>
                        </a:buClr>
                        <a:buSzPts val="300"/>
                        <a:buFont typeface="Gill Sans"/>
                        <a:buNone/>
                      </a:pPr>
                      <a:r>
                        <a:rPr lang="en-US" sz="1200" u="none" strike="noStrike" cap="none">
                          <a:solidFill>
                            <a:schemeClr val="dk1"/>
                          </a:solidFill>
                          <a:latin typeface="Gill Sans"/>
                          <a:ea typeface="Gill Sans"/>
                          <a:cs typeface="Gill Sans"/>
                          <a:sym typeface="Gill Sans"/>
                        </a:rPr>
                        <a:t>Non Voting</a:t>
                      </a:r>
                      <a:endParaRPr/>
                    </a:p>
                  </a:txBody>
                  <a:tcPr marL="91450" marR="91450" marT="45725" marB="457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EECE1">
                        <a:alpha val="80000"/>
                      </a:srgbClr>
                    </a:solidFill>
                  </a:tcPr>
                </a:tc>
                <a:tc>
                  <a:txBody>
                    <a:bodyPr/>
                    <a:lstStyle/>
                    <a:p>
                      <a:pPr marL="0" marR="0" lvl="0" indent="0" algn="ctr" rtl="0">
                        <a:lnSpc>
                          <a:spcPct val="100000"/>
                        </a:lnSpc>
                        <a:spcBef>
                          <a:spcPts val="0"/>
                        </a:spcBef>
                        <a:spcAft>
                          <a:spcPts val="0"/>
                        </a:spcAft>
                        <a:buClr>
                          <a:srgbClr val="000000"/>
                        </a:buClr>
                        <a:buSzPts val="300"/>
                        <a:buFont typeface="Gill Sans"/>
                        <a:buNone/>
                      </a:pPr>
                      <a:r>
                        <a:rPr lang="en-US" sz="1200" b="0" i="0" u="none" strike="noStrike" cap="none">
                          <a:solidFill>
                            <a:srgbClr val="000000"/>
                          </a:solidFill>
                          <a:latin typeface="Gill Sans"/>
                          <a:ea typeface="Gill Sans"/>
                          <a:cs typeface="Gill Sans"/>
                          <a:sym typeface="Gill Sans"/>
                        </a:rPr>
                        <a:t>Yes</a:t>
                      </a:r>
                      <a:endParaRPr/>
                    </a:p>
                  </a:txBody>
                  <a:tcPr marL="91450" marR="91450" marT="45725" marB="457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EECE1">
                        <a:alpha val="80000"/>
                      </a:srgbClr>
                    </a:solidFill>
                  </a:tcPr>
                </a:tc>
                <a:tc>
                  <a:txBody>
                    <a:bodyPr/>
                    <a:lstStyle/>
                    <a:p>
                      <a:pPr marL="0" marR="0" lvl="0" indent="0" algn="l" rtl="0">
                        <a:lnSpc>
                          <a:spcPct val="100000"/>
                        </a:lnSpc>
                        <a:spcBef>
                          <a:spcPts val="0"/>
                        </a:spcBef>
                        <a:spcAft>
                          <a:spcPts val="0"/>
                        </a:spcAft>
                        <a:buClr>
                          <a:srgbClr val="000000"/>
                        </a:buClr>
                        <a:buSzPts val="300"/>
                        <a:buFont typeface="Gill Sans"/>
                        <a:buNone/>
                      </a:pPr>
                      <a:r>
                        <a:rPr lang="en-US" sz="1200" b="0" i="0" u="none" strike="noStrike" cap="none">
                          <a:solidFill>
                            <a:srgbClr val="000000"/>
                          </a:solidFill>
                          <a:latin typeface="Gill Sans"/>
                          <a:ea typeface="Gill Sans"/>
                          <a:cs typeface="Gill Sans"/>
                          <a:sym typeface="Gill Sans"/>
                        </a:rPr>
                        <a:t>Restricted to academic institutions</a:t>
                      </a:r>
                      <a:endParaRPr/>
                    </a:p>
                  </a:txBody>
                  <a:tcPr marL="91450" marR="91450" marT="45725" marB="45725" anchor="ctr">
                    <a:lnL w="9525" cap="flat" cmpd="sng">
                      <a:solidFill>
                        <a:schemeClr val="dk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EECE1">
                        <a:alpha val="80000"/>
                      </a:srgbClr>
                    </a:solidFill>
                  </a:tcPr>
                </a:tc>
                <a:extLst>
                  <a:ext uri="{0D108BD9-81ED-4DB2-BD59-A6C34878D82A}">
                    <a16:rowId xmlns:a16="http://schemas.microsoft.com/office/drawing/2014/main" val="10004"/>
                  </a:ext>
                </a:extLst>
              </a:tr>
              <a:tr h="291525">
                <a:tc>
                  <a:txBody>
                    <a:bodyPr/>
                    <a:lstStyle/>
                    <a:p>
                      <a:pPr marL="0" marR="0" lvl="0" indent="0" algn="l" rtl="0">
                        <a:lnSpc>
                          <a:spcPct val="100000"/>
                        </a:lnSpc>
                        <a:spcBef>
                          <a:spcPts val="0"/>
                        </a:spcBef>
                        <a:spcAft>
                          <a:spcPts val="0"/>
                        </a:spcAft>
                        <a:buClr>
                          <a:srgbClr val="000000"/>
                        </a:buClr>
                        <a:buSzPts val="300"/>
                        <a:buFont typeface="Gill Sans"/>
                        <a:buNone/>
                      </a:pPr>
                      <a:r>
                        <a:rPr lang="en-US" sz="1200" b="0" i="0" u="none" strike="noStrike" cap="none">
                          <a:solidFill>
                            <a:srgbClr val="000000"/>
                          </a:solidFill>
                          <a:latin typeface="Gill Sans"/>
                          <a:ea typeface="Gill Sans"/>
                          <a:cs typeface="Gill Sans"/>
                          <a:sym typeface="Gill Sans"/>
                        </a:rPr>
                        <a:t>Associate</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
                        <a:buFont typeface="Gill Sans"/>
                        <a:buNone/>
                      </a:pPr>
                      <a:r>
                        <a:rPr lang="en-US" sz="1200" b="0" i="0" u="none" strike="noStrike" cap="none">
                          <a:solidFill>
                            <a:srgbClr val="000000"/>
                          </a:solidFill>
                          <a:latin typeface="Gill Sans"/>
                          <a:ea typeface="Gill Sans"/>
                          <a:cs typeface="Gill Sans"/>
                          <a:sym typeface="Gill Sans"/>
                        </a:rPr>
                        <a:t>Free</a:t>
                      </a:r>
                      <a:endParaRPr/>
                    </a:p>
                  </a:txBody>
                  <a:tcPr marL="91450" marR="91450" marT="45725" marB="457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00"/>
                        <a:buFont typeface="Gill Sans"/>
                        <a:buNone/>
                      </a:pPr>
                      <a:r>
                        <a:rPr lang="en-US" sz="1200" b="0" i="0" u="none" strike="noStrike" cap="none">
                          <a:solidFill>
                            <a:srgbClr val="000000"/>
                          </a:solidFill>
                          <a:latin typeface="Gill Sans"/>
                          <a:ea typeface="Gill Sans"/>
                          <a:cs typeface="Gill Sans"/>
                          <a:sym typeface="Gill Sans"/>
                        </a:rPr>
                        <a:t>No</a:t>
                      </a:r>
                      <a:endParaRPr/>
                    </a:p>
                  </a:txBody>
                  <a:tcPr marL="91450" marR="91450" marT="45725" marB="457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300"/>
                        <a:buFont typeface="Gill Sans"/>
                        <a:buNone/>
                      </a:pPr>
                      <a:r>
                        <a:rPr lang="en-US" sz="1200" u="none" strike="noStrike" cap="none">
                          <a:solidFill>
                            <a:schemeClr val="dk1"/>
                          </a:solidFill>
                          <a:latin typeface="Gill Sans"/>
                          <a:ea typeface="Gill Sans"/>
                          <a:cs typeface="Gill Sans"/>
                          <a:sym typeface="Gill Sans"/>
                        </a:rPr>
                        <a:t>Non Voting</a:t>
                      </a:r>
                      <a:endParaRPr/>
                    </a:p>
                  </a:txBody>
                  <a:tcPr marL="91450" marR="91450" marT="45725" marB="457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300"/>
                        <a:buFont typeface="Gill Sans"/>
                        <a:buNone/>
                      </a:pPr>
                      <a:r>
                        <a:rPr lang="en-US" sz="1200" b="0" i="0" u="none" strike="noStrike" cap="none">
                          <a:solidFill>
                            <a:srgbClr val="000000"/>
                          </a:solidFill>
                          <a:latin typeface="Gill Sans"/>
                          <a:ea typeface="Gill Sans"/>
                          <a:cs typeface="Gill Sans"/>
                          <a:sym typeface="Gill Sans"/>
                        </a:rPr>
                        <a:t>Yes</a:t>
                      </a:r>
                      <a:endParaRPr/>
                    </a:p>
                  </a:txBody>
                  <a:tcPr marL="91450" marR="91450" marT="45725" marB="457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300"/>
                        <a:buFont typeface="Gill Sans"/>
                        <a:buNone/>
                      </a:pPr>
                      <a:r>
                        <a:rPr lang="en-US" sz="1200" b="0" i="0" u="none" strike="noStrike" cap="none">
                          <a:solidFill>
                            <a:srgbClr val="000000"/>
                          </a:solidFill>
                          <a:latin typeface="Gill Sans"/>
                          <a:ea typeface="Gill Sans"/>
                          <a:cs typeface="Gill Sans"/>
                          <a:sym typeface="Gill Sans"/>
                        </a:rPr>
                        <a:t>Non-profits, open source projects</a:t>
                      </a:r>
                      <a:endParaRPr/>
                    </a:p>
                  </a:txBody>
                  <a:tcPr marL="91450" marR="91450" marT="45725" marB="45725" anchor="ctr">
                    <a:lnL w="9525" cap="flat" cmpd="sng">
                      <a:solidFill>
                        <a:schemeClr val="dk2"/>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74" name="Google Shape;574;p67"/>
          <p:cNvSpPr txBox="1"/>
          <p:nvPr/>
        </p:nvSpPr>
        <p:spPr>
          <a:xfrm>
            <a:off x="0" y="4071032"/>
            <a:ext cx="9144000" cy="892856"/>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262626"/>
              </a:buClr>
              <a:buSzPts val="1500"/>
              <a:buFont typeface="Gill Sans"/>
              <a:buNone/>
            </a:pPr>
            <a:r>
              <a:rPr lang="en-US" sz="1500" b="0" i="0" u="none" strike="noStrike" cap="none">
                <a:solidFill>
                  <a:srgbClr val="262626"/>
                </a:solidFill>
                <a:latin typeface="Gill Sans"/>
                <a:ea typeface="Gill Sans"/>
                <a:cs typeface="Gill Sans"/>
                <a:sym typeface="Gill Sans"/>
              </a:rPr>
              <a:t>To join Open Mainframe Project, go to </a:t>
            </a:r>
            <a:r>
              <a:rPr lang="en-US" sz="1500" b="0" i="0" u="sng" strike="noStrike" cap="none">
                <a:solidFill>
                  <a:schemeClr val="hlink"/>
                </a:solidFill>
                <a:latin typeface="Gill Sans"/>
                <a:ea typeface="Gill Sans"/>
                <a:cs typeface="Gill Sans"/>
                <a:sym typeface="Gill Sans"/>
                <a:hlinkClick r:id="rId3"/>
              </a:rPr>
              <a:t>https://www.openmainframeproject.org/about/join</a:t>
            </a:r>
            <a:r>
              <a:rPr lang="en-US" sz="1500" b="0" i="0" u="none" strike="noStrike" cap="none">
                <a:solidFill>
                  <a:srgbClr val="262626"/>
                </a:solidFill>
                <a:latin typeface="Gill Sans"/>
                <a:ea typeface="Gill Sans"/>
                <a:cs typeface="Gill Sans"/>
                <a:sym typeface="Gill Sans"/>
              </a:rPr>
              <a:t> or email at </a:t>
            </a:r>
            <a:r>
              <a:rPr lang="en-US" sz="1500" b="0" i="0" u="sng" strike="noStrike" cap="none">
                <a:solidFill>
                  <a:schemeClr val="hlink"/>
                </a:solidFill>
                <a:latin typeface="Gill Sans"/>
                <a:ea typeface="Gill Sans"/>
                <a:cs typeface="Gill Sans"/>
                <a:sym typeface="Gill Sans"/>
                <a:hlinkClick r:id="rId4"/>
              </a:rPr>
              <a:t>membership@openmainframeproject.com</a:t>
            </a:r>
            <a:r>
              <a:rPr lang="en-US" sz="1500" b="0" i="0" u="none" strike="noStrike" cap="none">
                <a:solidFill>
                  <a:srgbClr val="262626"/>
                </a:solidFill>
                <a:latin typeface="Gill Sans"/>
                <a:ea typeface="Gill Sans"/>
                <a:cs typeface="Gill Sans"/>
                <a:sym typeface="Gill Sans"/>
              </a:rPr>
              <a:t> </a:t>
            </a:r>
            <a:endParaRPr/>
          </a:p>
          <a:p>
            <a:pPr marL="0" marR="0" lvl="0" indent="0" algn="l" rtl="0">
              <a:lnSpc>
                <a:spcPct val="100000"/>
              </a:lnSpc>
              <a:spcBef>
                <a:spcPts val="230"/>
              </a:spcBef>
              <a:spcAft>
                <a:spcPts val="0"/>
              </a:spcAft>
              <a:buClr>
                <a:srgbClr val="000000"/>
              </a:buClr>
              <a:buSzPts val="400"/>
              <a:buFont typeface="Arial"/>
              <a:buNone/>
            </a:pPr>
            <a:endParaRPr sz="400" b="0" i="0" u="none" strike="noStrike" cap="none">
              <a:solidFill>
                <a:srgbClr val="262626"/>
              </a:solidFill>
              <a:latin typeface="Gill Sans"/>
              <a:ea typeface="Gill Sans"/>
              <a:cs typeface="Gill Sans"/>
              <a:sym typeface="Gill Sans"/>
            </a:endParaRPr>
          </a:p>
          <a:p>
            <a:pPr marL="0" marR="0" lvl="0" indent="0" algn="ctr" rtl="0">
              <a:lnSpc>
                <a:spcPct val="100000"/>
              </a:lnSpc>
              <a:spcBef>
                <a:spcPts val="230"/>
              </a:spcBef>
              <a:spcAft>
                <a:spcPts val="0"/>
              </a:spcAft>
              <a:buClr>
                <a:srgbClr val="262626"/>
              </a:buClr>
              <a:buSzPts val="1100"/>
              <a:buFont typeface="Gill Sans"/>
              <a:buNone/>
            </a:pPr>
            <a:r>
              <a:rPr lang="en-US" sz="1100" b="0" i="0" u="none" strike="noStrike" cap="non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marL="0" marR="0" lvl="0" indent="0" algn="l" rtl="0">
              <a:lnSpc>
                <a:spcPct val="100000"/>
              </a:lnSpc>
              <a:spcBef>
                <a:spcPts val="230"/>
              </a:spcBef>
              <a:spcAft>
                <a:spcPts val="0"/>
              </a:spcAft>
              <a:buClr>
                <a:srgbClr val="262626"/>
              </a:buClr>
              <a:buSzPts val="1200"/>
              <a:buFont typeface="Gill Sans"/>
              <a:buNone/>
            </a:pPr>
            <a:r>
              <a:rPr lang="en-US" sz="1200" b="0" i="0" u="none" strike="noStrike" cap="none">
                <a:solidFill>
                  <a:srgbClr val="262626"/>
                </a:solidFill>
                <a:latin typeface="Gill Sans"/>
                <a:ea typeface="Gill Sans"/>
                <a:cs typeface="Gill Sans"/>
                <a:sym typeface="Gill Sans"/>
              </a:rPr>
              <a:t> </a:t>
            </a:r>
            <a:endParaRPr/>
          </a:p>
        </p:txBody>
      </p:sp>
      <p:sp>
        <p:nvSpPr>
          <p:cNvPr id="575" name="Google Shape;575;p67"/>
          <p:cNvSpPr/>
          <p:nvPr/>
        </p:nvSpPr>
        <p:spPr>
          <a:xfrm>
            <a:off x="365125" y="-49213"/>
            <a:ext cx="7985100" cy="857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62626"/>
              </a:buClr>
              <a:buSzPts val="700"/>
              <a:buFont typeface="Gill Sans"/>
              <a:buNone/>
            </a:pPr>
            <a:r>
              <a:rPr lang="en-US" sz="2800" b="0" i="0" u="none" strike="noStrike" cap="none">
                <a:solidFill>
                  <a:srgbClr val="262626"/>
                </a:solidFill>
                <a:latin typeface="Gill Sans"/>
                <a:ea typeface="Gill Sans"/>
                <a:cs typeface="Gill Sans"/>
                <a:sym typeface="Gill Sans"/>
              </a:rPr>
              <a:t>Corporate, Academic, Associate Membership Levels</a:t>
            </a:r>
            <a:endParaRPr/>
          </a:p>
        </p:txBody>
      </p:sp>
      <p:sp>
        <p:nvSpPr>
          <p:cNvPr id="576" name="Google Shape;576;p67"/>
          <p:cNvSpPr txBox="1"/>
          <p:nvPr/>
        </p:nvSpPr>
        <p:spPr>
          <a:xfrm>
            <a:off x="8228013" y="4803775"/>
            <a:ext cx="581024" cy="273049"/>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1F8E"/>
              </a:buClr>
              <a:buSzPts val="250"/>
              <a:buFont typeface="Gill Sans"/>
              <a:buNone/>
            </a:pPr>
            <a:fld id="{00000000-1234-1234-1234-123412341234}" type="slidenum">
              <a:rPr lang="en-US" sz="1000" b="0" i="0" u="none" strike="noStrike" cap="none">
                <a:solidFill>
                  <a:srgbClr val="001F8E"/>
                </a:solidFill>
                <a:latin typeface="Gill Sans"/>
                <a:ea typeface="Gill Sans"/>
                <a:cs typeface="Gill Sans"/>
                <a:sym typeface="Gill Sans"/>
              </a:rPr>
              <a:t>39</a:t>
            </a:fld>
            <a:endParaRPr sz="1000" b="0" i="0" u="none" strike="noStrike" cap="none">
              <a:solidFill>
                <a:srgbClr val="001F8E"/>
              </a:solidFill>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2"/>
          <p:cNvSpPr txBox="1">
            <a:spLocks noGrp="1"/>
          </p:cNvSpPr>
          <p:nvPr>
            <p:ph type="title"/>
          </p:nvPr>
        </p:nvSpPr>
        <p:spPr>
          <a:xfrm>
            <a:off x="333992" y="159442"/>
            <a:ext cx="7893900" cy="44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Infrastructure evolves</a:t>
            </a:r>
            <a:endParaRPr/>
          </a:p>
        </p:txBody>
      </p:sp>
      <p:grpSp>
        <p:nvGrpSpPr>
          <p:cNvPr id="207" name="Google Shape;207;p32"/>
          <p:cNvGrpSpPr/>
          <p:nvPr/>
        </p:nvGrpSpPr>
        <p:grpSpPr>
          <a:xfrm>
            <a:off x="55741" y="1810614"/>
            <a:ext cx="9012492" cy="2151477"/>
            <a:chOff x="448071" y="2863559"/>
            <a:chExt cx="8294213" cy="1834166"/>
          </a:xfrm>
        </p:grpSpPr>
        <p:cxnSp>
          <p:nvCxnSpPr>
            <p:cNvPr id="208" name="Google Shape;208;p32"/>
            <p:cNvCxnSpPr/>
            <p:nvPr/>
          </p:nvCxnSpPr>
          <p:spPr>
            <a:xfrm>
              <a:off x="6899885" y="3448693"/>
              <a:ext cx="0" cy="690600"/>
            </a:xfrm>
            <a:prstGeom prst="straightConnector1">
              <a:avLst/>
            </a:prstGeom>
            <a:noFill/>
            <a:ln w="25400" cap="flat" cmpd="sng">
              <a:solidFill>
                <a:srgbClr val="C2645A"/>
              </a:solidFill>
              <a:prstDash val="solid"/>
              <a:round/>
              <a:headEnd type="none" w="sm" len="sm"/>
              <a:tailEnd type="none" w="sm" len="sm"/>
            </a:ln>
          </p:spPr>
        </p:cxnSp>
        <p:sp>
          <p:nvSpPr>
            <p:cNvPr id="209" name="Google Shape;209;p32"/>
            <p:cNvSpPr/>
            <p:nvPr/>
          </p:nvSpPr>
          <p:spPr>
            <a:xfrm>
              <a:off x="6509342" y="2873045"/>
              <a:ext cx="779100" cy="779100"/>
            </a:xfrm>
            <a:prstGeom prst="ellipse">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entury Gothic"/>
                <a:ea typeface="Century Gothic"/>
                <a:cs typeface="Century Gothic"/>
                <a:sym typeface="Century Gothic"/>
              </a:endParaRPr>
            </a:p>
          </p:txBody>
        </p:sp>
        <p:sp>
          <p:nvSpPr>
            <p:cNvPr id="210" name="Google Shape;210;p32"/>
            <p:cNvSpPr txBox="1"/>
            <p:nvPr/>
          </p:nvSpPr>
          <p:spPr>
            <a:xfrm>
              <a:off x="6462136" y="3122732"/>
              <a:ext cx="8577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Font typeface="Century Gothic"/>
                <a:buNone/>
              </a:pPr>
              <a:r>
                <a:rPr lang="en-US" sz="1000" b="0" i="0" u="none" strike="noStrike" cap="none">
                  <a:solidFill>
                    <a:srgbClr val="FFFFFF"/>
                  </a:solidFill>
                  <a:latin typeface="Century Gothic"/>
                  <a:ea typeface="Century Gothic"/>
                  <a:cs typeface="Century Gothic"/>
                  <a:sym typeface="Century Gothic"/>
                </a:rPr>
                <a:t>Containers</a:t>
              </a:r>
              <a:endParaRPr sz="1000" b="0" i="0" u="none" strike="noStrike" cap="none">
                <a:solidFill>
                  <a:srgbClr val="FFFFFF"/>
                </a:solidFill>
                <a:latin typeface="Century Gothic"/>
                <a:ea typeface="Century Gothic"/>
                <a:cs typeface="Century Gothic"/>
                <a:sym typeface="Century Gothic"/>
              </a:endParaRPr>
            </a:p>
          </p:txBody>
        </p:sp>
        <p:cxnSp>
          <p:nvCxnSpPr>
            <p:cNvPr id="211" name="Google Shape;211;p32"/>
            <p:cNvCxnSpPr/>
            <p:nvPr/>
          </p:nvCxnSpPr>
          <p:spPr>
            <a:xfrm>
              <a:off x="7908874" y="3495007"/>
              <a:ext cx="0" cy="480900"/>
            </a:xfrm>
            <a:prstGeom prst="straightConnector1">
              <a:avLst/>
            </a:prstGeom>
            <a:noFill/>
            <a:ln w="25400" cap="flat" cmpd="sng">
              <a:solidFill>
                <a:srgbClr val="EA933E"/>
              </a:solidFill>
              <a:prstDash val="solid"/>
              <a:round/>
              <a:headEnd type="none" w="sm" len="sm"/>
              <a:tailEnd type="none" w="sm" len="sm"/>
            </a:ln>
          </p:spPr>
        </p:cxnSp>
        <p:sp>
          <p:nvSpPr>
            <p:cNvPr id="212" name="Google Shape;212;p32"/>
            <p:cNvSpPr/>
            <p:nvPr/>
          </p:nvSpPr>
          <p:spPr>
            <a:xfrm>
              <a:off x="7500938" y="2863559"/>
              <a:ext cx="779100" cy="779100"/>
            </a:xfrm>
            <a:prstGeom prst="ellipse">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entury Gothic"/>
                <a:ea typeface="Century Gothic"/>
                <a:cs typeface="Century Gothic"/>
                <a:sym typeface="Century Gothic"/>
              </a:endParaRPr>
            </a:p>
          </p:txBody>
        </p:sp>
        <p:sp>
          <p:nvSpPr>
            <p:cNvPr id="213" name="Google Shape;213;p32"/>
            <p:cNvSpPr txBox="1"/>
            <p:nvPr/>
          </p:nvSpPr>
          <p:spPr>
            <a:xfrm>
              <a:off x="7569511" y="3023504"/>
              <a:ext cx="626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Font typeface="Century Gothic"/>
                <a:buNone/>
              </a:pPr>
              <a:r>
                <a:rPr lang="en-US" sz="1000" b="0" i="0" u="none" strike="noStrike" cap="none">
                  <a:solidFill>
                    <a:srgbClr val="FFFFFF"/>
                  </a:solidFill>
                  <a:latin typeface="Century Gothic"/>
                  <a:ea typeface="Century Gothic"/>
                  <a:cs typeface="Century Gothic"/>
                  <a:sym typeface="Century Gothic"/>
                </a:rPr>
                <a:t>Cloud</a:t>
              </a:r>
              <a:br>
                <a:rPr lang="en-US" sz="1000" b="0" i="0" u="none" strike="noStrike" cap="none">
                  <a:solidFill>
                    <a:srgbClr val="FFFFFF"/>
                  </a:solidFill>
                  <a:latin typeface="Century Gothic"/>
                  <a:ea typeface="Century Gothic"/>
                  <a:cs typeface="Century Gothic"/>
                  <a:sym typeface="Century Gothic"/>
                </a:rPr>
              </a:br>
              <a:r>
                <a:rPr lang="en-US" sz="1000" b="0" i="0" u="none" strike="noStrike" cap="none">
                  <a:solidFill>
                    <a:srgbClr val="FFFFFF"/>
                  </a:solidFill>
                  <a:latin typeface="Century Gothic"/>
                  <a:ea typeface="Century Gothic"/>
                  <a:cs typeface="Century Gothic"/>
                  <a:sym typeface="Century Gothic"/>
                </a:rPr>
                <a:t> Native</a:t>
              </a:r>
              <a:endParaRPr sz="1000" b="0" i="0" u="none" strike="noStrike" cap="none">
                <a:solidFill>
                  <a:srgbClr val="FFFFFF"/>
                </a:solidFill>
                <a:latin typeface="Century Gothic"/>
                <a:ea typeface="Century Gothic"/>
                <a:cs typeface="Century Gothic"/>
                <a:sym typeface="Century Gothic"/>
              </a:endParaRPr>
            </a:p>
          </p:txBody>
        </p:sp>
        <p:cxnSp>
          <p:nvCxnSpPr>
            <p:cNvPr id="214" name="Google Shape;214;p32"/>
            <p:cNvCxnSpPr/>
            <p:nvPr/>
          </p:nvCxnSpPr>
          <p:spPr>
            <a:xfrm>
              <a:off x="944545" y="3448693"/>
              <a:ext cx="0" cy="690600"/>
            </a:xfrm>
            <a:prstGeom prst="straightConnector1">
              <a:avLst/>
            </a:prstGeom>
            <a:noFill/>
            <a:ln w="25400" cap="flat" cmpd="sng">
              <a:solidFill>
                <a:srgbClr val="FBB03B"/>
              </a:solidFill>
              <a:prstDash val="solid"/>
              <a:round/>
              <a:headEnd type="none" w="sm" len="sm"/>
              <a:tailEnd type="none" w="sm" len="sm"/>
            </a:ln>
          </p:spPr>
        </p:cxnSp>
        <p:cxnSp>
          <p:nvCxnSpPr>
            <p:cNvPr id="215" name="Google Shape;215;p32"/>
            <p:cNvCxnSpPr/>
            <p:nvPr/>
          </p:nvCxnSpPr>
          <p:spPr>
            <a:xfrm>
              <a:off x="4944173" y="3448693"/>
              <a:ext cx="0" cy="690600"/>
            </a:xfrm>
            <a:prstGeom prst="straightConnector1">
              <a:avLst/>
            </a:prstGeom>
            <a:noFill/>
            <a:ln w="25400" cap="flat" cmpd="sng">
              <a:solidFill>
                <a:srgbClr val="000090"/>
              </a:solidFill>
              <a:prstDash val="solid"/>
              <a:round/>
              <a:headEnd type="none" w="sm" len="sm"/>
              <a:tailEnd type="none" w="sm" len="sm"/>
            </a:ln>
          </p:spPr>
        </p:cxnSp>
        <p:sp>
          <p:nvSpPr>
            <p:cNvPr id="216" name="Google Shape;216;p32"/>
            <p:cNvSpPr/>
            <p:nvPr/>
          </p:nvSpPr>
          <p:spPr>
            <a:xfrm>
              <a:off x="4553630" y="2873045"/>
              <a:ext cx="779100" cy="779100"/>
            </a:xfrm>
            <a:prstGeom prst="ellipse">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entury Gothic"/>
                <a:ea typeface="Century Gothic"/>
                <a:cs typeface="Century Gothic"/>
                <a:sym typeface="Century Gothic"/>
              </a:endParaRPr>
            </a:p>
          </p:txBody>
        </p:sp>
        <p:sp>
          <p:nvSpPr>
            <p:cNvPr id="217" name="Google Shape;217;p32"/>
            <p:cNvSpPr txBox="1"/>
            <p:nvPr/>
          </p:nvSpPr>
          <p:spPr>
            <a:xfrm>
              <a:off x="4609865" y="2980697"/>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Font typeface="Century Gothic"/>
                <a:buNone/>
              </a:pPr>
              <a:r>
                <a:rPr lang="en-US" sz="1000" b="0" i="0" u="none" strike="noStrike" cap="none">
                  <a:solidFill>
                    <a:srgbClr val="FFFFFF"/>
                  </a:solidFill>
                  <a:latin typeface="Century Gothic"/>
                  <a:ea typeface="Century Gothic"/>
                  <a:cs typeface="Century Gothic"/>
                  <a:sym typeface="Century Gothic"/>
                </a:rPr>
                <a:t>Open</a:t>
              </a:r>
              <a:br>
                <a:rPr lang="en-US" sz="1000" b="0" i="0" u="none" strike="noStrike" cap="none">
                  <a:solidFill>
                    <a:srgbClr val="FFFFFF"/>
                  </a:solidFill>
                  <a:latin typeface="Century Gothic"/>
                  <a:ea typeface="Century Gothic"/>
                  <a:cs typeface="Century Gothic"/>
                  <a:sym typeface="Century Gothic"/>
                </a:rPr>
              </a:br>
              <a:r>
                <a:rPr lang="en-US" sz="1000" b="0" i="0" u="none" strike="noStrike" cap="none">
                  <a:solidFill>
                    <a:srgbClr val="FFFFFF"/>
                  </a:solidFill>
                  <a:latin typeface="Century Gothic"/>
                  <a:ea typeface="Century Gothic"/>
                  <a:cs typeface="Century Gothic"/>
                  <a:sym typeface="Century Gothic"/>
                </a:rPr>
                <a:t> Source</a:t>
              </a:r>
              <a:endParaRPr/>
            </a:p>
            <a:p>
              <a:pPr marL="0" marR="0" lvl="0" indent="0" algn="ctr" rtl="0">
                <a:lnSpc>
                  <a:spcPct val="100000"/>
                </a:lnSpc>
                <a:spcBef>
                  <a:spcPts val="0"/>
                </a:spcBef>
                <a:spcAft>
                  <a:spcPts val="0"/>
                </a:spcAft>
                <a:buClr>
                  <a:srgbClr val="FFFFFF"/>
                </a:buClr>
                <a:buFont typeface="Century Gothic"/>
                <a:buNone/>
              </a:pPr>
              <a:r>
                <a:rPr lang="en-US" sz="1000" b="0" i="0" u="none" strike="noStrike" cap="none">
                  <a:solidFill>
                    <a:srgbClr val="FFFFFF"/>
                  </a:solidFill>
                  <a:latin typeface="Century Gothic"/>
                  <a:ea typeface="Century Gothic"/>
                  <a:cs typeface="Century Gothic"/>
                  <a:sym typeface="Century Gothic"/>
                </a:rPr>
                <a:t>IaaS</a:t>
              </a:r>
              <a:endParaRPr sz="1000" b="0" i="0" u="none" strike="noStrike" cap="none">
                <a:solidFill>
                  <a:srgbClr val="FFFFFF"/>
                </a:solidFill>
                <a:latin typeface="Century Gothic"/>
                <a:ea typeface="Century Gothic"/>
                <a:cs typeface="Century Gothic"/>
                <a:sym typeface="Century Gothic"/>
              </a:endParaRPr>
            </a:p>
          </p:txBody>
        </p:sp>
        <p:cxnSp>
          <p:nvCxnSpPr>
            <p:cNvPr id="218" name="Google Shape;218;p32"/>
            <p:cNvCxnSpPr/>
            <p:nvPr/>
          </p:nvCxnSpPr>
          <p:spPr>
            <a:xfrm>
              <a:off x="3941541" y="3448693"/>
              <a:ext cx="0" cy="690600"/>
            </a:xfrm>
            <a:prstGeom prst="straightConnector1">
              <a:avLst/>
            </a:prstGeom>
            <a:noFill/>
            <a:ln w="25400" cap="flat" cmpd="sng">
              <a:solidFill>
                <a:srgbClr val="660066"/>
              </a:solidFill>
              <a:prstDash val="solid"/>
              <a:round/>
              <a:headEnd type="none" w="sm" len="sm"/>
              <a:tailEnd type="none" w="sm" len="sm"/>
            </a:ln>
          </p:spPr>
        </p:cxnSp>
        <p:sp>
          <p:nvSpPr>
            <p:cNvPr id="219" name="Google Shape;219;p32"/>
            <p:cNvSpPr/>
            <p:nvPr/>
          </p:nvSpPr>
          <p:spPr>
            <a:xfrm>
              <a:off x="3550998" y="2873045"/>
              <a:ext cx="779100" cy="779100"/>
            </a:xfrm>
            <a:prstGeom prst="ellipse">
              <a:avLst/>
            </a:prstGeom>
            <a:solidFill>
              <a:srgbClr val="66006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entury Gothic"/>
                <a:ea typeface="Century Gothic"/>
                <a:cs typeface="Century Gothic"/>
                <a:sym typeface="Century Gothic"/>
              </a:endParaRPr>
            </a:p>
          </p:txBody>
        </p:sp>
        <p:sp>
          <p:nvSpPr>
            <p:cNvPr id="220" name="Google Shape;220;p32"/>
            <p:cNvSpPr txBox="1"/>
            <p:nvPr/>
          </p:nvSpPr>
          <p:spPr>
            <a:xfrm>
              <a:off x="3683469" y="3139442"/>
              <a:ext cx="4983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Font typeface="Century Gothic"/>
                <a:buNone/>
              </a:pPr>
              <a:r>
                <a:rPr lang="en-US" sz="1000" b="0" i="0" u="none" strike="noStrike" cap="none">
                  <a:solidFill>
                    <a:srgbClr val="FFFFFF"/>
                  </a:solidFill>
                  <a:latin typeface="Century Gothic"/>
                  <a:ea typeface="Century Gothic"/>
                  <a:cs typeface="Century Gothic"/>
                  <a:sym typeface="Century Gothic"/>
                </a:rPr>
                <a:t>PaaS</a:t>
              </a:r>
              <a:endParaRPr sz="1000" b="0" i="0" u="none" strike="noStrike" cap="none">
                <a:solidFill>
                  <a:srgbClr val="FFFFFF"/>
                </a:solidFill>
                <a:latin typeface="Century Gothic"/>
                <a:ea typeface="Century Gothic"/>
                <a:cs typeface="Century Gothic"/>
                <a:sym typeface="Century Gothic"/>
              </a:endParaRPr>
            </a:p>
          </p:txBody>
        </p:sp>
        <p:cxnSp>
          <p:nvCxnSpPr>
            <p:cNvPr id="221" name="Google Shape;221;p32"/>
            <p:cNvCxnSpPr/>
            <p:nvPr/>
          </p:nvCxnSpPr>
          <p:spPr>
            <a:xfrm>
              <a:off x="5953162" y="3495007"/>
              <a:ext cx="0" cy="480900"/>
            </a:xfrm>
            <a:prstGeom prst="straightConnector1">
              <a:avLst/>
            </a:prstGeom>
            <a:noFill/>
            <a:ln w="25400" cap="flat" cmpd="sng">
              <a:solidFill>
                <a:srgbClr val="0070C0"/>
              </a:solidFill>
              <a:prstDash val="solid"/>
              <a:round/>
              <a:headEnd type="none" w="sm" len="sm"/>
              <a:tailEnd type="none" w="sm" len="sm"/>
            </a:ln>
          </p:spPr>
        </p:cxnSp>
        <p:sp>
          <p:nvSpPr>
            <p:cNvPr id="222" name="Google Shape;222;p32"/>
            <p:cNvSpPr/>
            <p:nvPr/>
          </p:nvSpPr>
          <p:spPr>
            <a:xfrm rot="5400000">
              <a:off x="8426084" y="3839313"/>
              <a:ext cx="339600" cy="292800"/>
            </a:xfrm>
            <a:prstGeom prst="triangle">
              <a:avLst>
                <a:gd name="adj" fmla="val 50000"/>
              </a:avLst>
            </a:prstGeom>
            <a:solidFill>
              <a:srgbClr val="C0D32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entury Gothic"/>
                <a:ea typeface="Century Gothic"/>
                <a:cs typeface="Century Gothic"/>
                <a:sym typeface="Century Gothic"/>
              </a:endParaRPr>
            </a:p>
          </p:txBody>
        </p:sp>
        <p:sp>
          <p:nvSpPr>
            <p:cNvPr id="223" name="Google Shape;223;p32"/>
            <p:cNvSpPr/>
            <p:nvPr/>
          </p:nvSpPr>
          <p:spPr>
            <a:xfrm>
              <a:off x="5545226" y="2863559"/>
              <a:ext cx="779100" cy="779100"/>
            </a:xfrm>
            <a:prstGeom prst="ellipse">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entury Gothic"/>
                <a:ea typeface="Century Gothic"/>
                <a:cs typeface="Century Gothic"/>
                <a:sym typeface="Century Gothic"/>
              </a:endParaRPr>
            </a:p>
          </p:txBody>
        </p:sp>
        <p:sp>
          <p:nvSpPr>
            <p:cNvPr id="224" name="Google Shape;224;p32"/>
            <p:cNvSpPr txBox="1"/>
            <p:nvPr/>
          </p:nvSpPr>
          <p:spPr>
            <a:xfrm>
              <a:off x="5601461" y="2973374"/>
              <a:ext cx="651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Font typeface="Century Gothic"/>
                <a:buNone/>
              </a:pPr>
              <a:r>
                <a:rPr lang="en-US" sz="1000" b="0" i="0" u="none" strike="noStrike" cap="none">
                  <a:solidFill>
                    <a:srgbClr val="FFFFFF"/>
                  </a:solidFill>
                  <a:latin typeface="Century Gothic"/>
                  <a:ea typeface="Century Gothic"/>
                  <a:cs typeface="Century Gothic"/>
                  <a:sym typeface="Century Gothic"/>
                </a:rPr>
                <a:t>Open</a:t>
              </a:r>
              <a:br>
                <a:rPr lang="en-US" sz="1000" b="0" i="0" u="none" strike="noStrike" cap="none">
                  <a:solidFill>
                    <a:srgbClr val="FFFFFF"/>
                  </a:solidFill>
                  <a:latin typeface="Century Gothic"/>
                  <a:ea typeface="Century Gothic"/>
                  <a:cs typeface="Century Gothic"/>
                  <a:sym typeface="Century Gothic"/>
                </a:rPr>
              </a:br>
              <a:r>
                <a:rPr lang="en-US" sz="1000" b="0" i="0" u="none" strike="noStrike" cap="none">
                  <a:solidFill>
                    <a:srgbClr val="FFFFFF"/>
                  </a:solidFill>
                  <a:latin typeface="Century Gothic"/>
                  <a:ea typeface="Century Gothic"/>
                  <a:cs typeface="Century Gothic"/>
                  <a:sym typeface="Century Gothic"/>
                </a:rPr>
                <a:t> Source</a:t>
              </a:r>
              <a:endParaRPr/>
            </a:p>
            <a:p>
              <a:pPr marL="0" marR="0" lvl="0" indent="0" algn="ctr" rtl="0">
                <a:lnSpc>
                  <a:spcPct val="100000"/>
                </a:lnSpc>
                <a:spcBef>
                  <a:spcPts val="0"/>
                </a:spcBef>
                <a:spcAft>
                  <a:spcPts val="0"/>
                </a:spcAft>
                <a:buClr>
                  <a:srgbClr val="FFFFFF"/>
                </a:buClr>
                <a:buFont typeface="Century Gothic"/>
                <a:buNone/>
              </a:pPr>
              <a:r>
                <a:rPr lang="en-US" sz="1000" b="0" i="0" u="none" strike="noStrike" cap="none">
                  <a:solidFill>
                    <a:srgbClr val="FFFFFF"/>
                  </a:solidFill>
                  <a:latin typeface="Century Gothic"/>
                  <a:ea typeface="Century Gothic"/>
                  <a:cs typeface="Century Gothic"/>
                  <a:sym typeface="Century Gothic"/>
                </a:rPr>
                <a:t>PaaS</a:t>
              </a:r>
              <a:endParaRPr sz="1000" b="0" i="0" u="none" strike="noStrike" cap="none">
                <a:solidFill>
                  <a:srgbClr val="FFFFFF"/>
                </a:solidFill>
                <a:latin typeface="Century Gothic"/>
                <a:ea typeface="Century Gothic"/>
                <a:cs typeface="Century Gothic"/>
                <a:sym typeface="Century Gothic"/>
              </a:endParaRPr>
            </a:p>
          </p:txBody>
        </p:sp>
        <p:cxnSp>
          <p:nvCxnSpPr>
            <p:cNvPr id="225" name="Google Shape;225;p32"/>
            <p:cNvCxnSpPr/>
            <p:nvPr/>
          </p:nvCxnSpPr>
          <p:spPr>
            <a:xfrm>
              <a:off x="2929258" y="3448693"/>
              <a:ext cx="0" cy="690600"/>
            </a:xfrm>
            <a:prstGeom prst="straightConnector1">
              <a:avLst/>
            </a:prstGeom>
            <a:noFill/>
            <a:ln w="25400" cap="flat" cmpd="sng">
              <a:solidFill>
                <a:srgbClr val="65B8CB"/>
              </a:solidFill>
              <a:prstDash val="solid"/>
              <a:round/>
              <a:headEnd type="none" w="sm" len="sm"/>
              <a:tailEnd type="none" w="sm" len="sm"/>
            </a:ln>
          </p:spPr>
        </p:cxnSp>
        <p:sp>
          <p:nvSpPr>
            <p:cNvPr id="226" name="Google Shape;226;p32"/>
            <p:cNvSpPr/>
            <p:nvPr/>
          </p:nvSpPr>
          <p:spPr>
            <a:xfrm>
              <a:off x="2538715" y="2873045"/>
              <a:ext cx="779100" cy="779100"/>
            </a:xfrm>
            <a:prstGeom prst="ellipse">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entury Gothic"/>
                <a:ea typeface="Century Gothic"/>
                <a:cs typeface="Century Gothic"/>
                <a:sym typeface="Century Gothic"/>
              </a:endParaRPr>
            </a:p>
          </p:txBody>
        </p:sp>
        <p:cxnSp>
          <p:nvCxnSpPr>
            <p:cNvPr id="227" name="Google Shape;227;p32"/>
            <p:cNvCxnSpPr/>
            <p:nvPr/>
          </p:nvCxnSpPr>
          <p:spPr>
            <a:xfrm>
              <a:off x="1926626" y="3448693"/>
              <a:ext cx="0" cy="690600"/>
            </a:xfrm>
            <a:prstGeom prst="straightConnector1">
              <a:avLst/>
            </a:prstGeom>
            <a:noFill/>
            <a:ln w="25400" cap="flat" cmpd="sng">
              <a:solidFill>
                <a:srgbClr val="89B449"/>
              </a:solidFill>
              <a:prstDash val="solid"/>
              <a:round/>
              <a:headEnd type="none" w="sm" len="sm"/>
              <a:tailEnd type="none" w="sm" len="sm"/>
            </a:ln>
          </p:spPr>
        </p:cxnSp>
        <p:sp>
          <p:nvSpPr>
            <p:cNvPr id="228" name="Google Shape;228;p32"/>
            <p:cNvSpPr/>
            <p:nvPr/>
          </p:nvSpPr>
          <p:spPr>
            <a:xfrm>
              <a:off x="1536083" y="2873045"/>
              <a:ext cx="779100" cy="779100"/>
            </a:xfrm>
            <a:prstGeom prst="ellipse">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entury Gothic"/>
                <a:ea typeface="Century Gothic"/>
                <a:cs typeface="Century Gothic"/>
                <a:sym typeface="Century Gothic"/>
              </a:endParaRPr>
            </a:p>
          </p:txBody>
        </p:sp>
        <p:sp>
          <p:nvSpPr>
            <p:cNvPr id="229" name="Google Shape;229;p32"/>
            <p:cNvSpPr txBox="1"/>
            <p:nvPr/>
          </p:nvSpPr>
          <p:spPr>
            <a:xfrm>
              <a:off x="1525761" y="3106022"/>
              <a:ext cx="7839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Font typeface="Century Gothic"/>
                <a:buNone/>
              </a:pPr>
              <a:r>
                <a:rPr lang="en-US" sz="1000" b="0" i="0" u="none" strike="noStrike" cap="none">
                  <a:solidFill>
                    <a:srgbClr val="FFFFFF"/>
                  </a:solidFill>
                  <a:latin typeface="Century Gothic"/>
                  <a:ea typeface="Century Gothic"/>
                  <a:cs typeface="Century Gothic"/>
                  <a:sym typeface="Century Gothic"/>
                </a:rPr>
                <a:t>Virtualiza-</a:t>
              </a:r>
              <a:br>
                <a:rPr lang="en-US" sz="1000" b="0" i="0" u="none" strike="noStrike" cap="none">
                  <a:solidFill>
                    <a:srgbClr val="FFFFFF"/>
                  </a:solidFill>
                  <a:latin typeface="Century Gothic"/>
                  <a:ea typeface="Century Gothic"/>
                  <a:cs typeface="Century Gothic"/>
                  <a:sym typeface="Century Gothic"/>
                </a:rPr>
              </a:br>
              <a:r>
                <a:rPr lang="en-US" sz="1000" b="0" i="0" u="none" strike="noStrike" cap="none">
                  <a:solidFill>
                    <a:srgbClr val="FFFFFF"/>
                  </a:solidFill>
                  <a:latin typeface="Century Gothic"/>
                  <a:ea typeface="Century Gothic"/>
                  <a:cs typeface="Century Gothic"/>
                  <a:sym typeface="Century Gothic"/>
                </a:rPr>
                <a:t>tion</a:t>
              </a:r>
              <a:endParaRPr sz="1000" b="0" i="0" u="none" strike="noStrike" cap="none">
                <a:solidFill>
                  <a:srgbClr val="FFFFFF"/>
                </a:solidFill>
                <a:latin typeface="Century Gothic"/>
                <a:ea typeface="Century Gothic"/>
                <a:cs typeface="Century Gothic"/>
                <a:sym typeface="Century Gothic"/>
              </a:endParaRPr>
            </a:p>
          </p:txBody>
        </p:sp>
        <p:sp>
          <p:nvSpPr>
            <p:cNvPr id="230" name="Google Shape;230;p32"/>
            <p:cNvSpPr/>
            <p:nvPr/>
          </p:nvSpPr>
          <p:spPr>
            <a:xfrm>
              <a:off x="448071" y="3816262"/>
              <a:ext cx="1002300" cy="339300"/>
            </a:xfrm>
            <a:prstGeom prst="rect">
              <a:avLst/>
            </a:prstGeom>
            <a:solidFill>
              <a:srgbClr val="FCB13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entury Gothic"/>
                <a:ea typeface="Century Gothic"/>
                <a:cs typeface="Century Gothic"/>
                <a:sym typeface="Century Gothic"/>
              </a:endParaRPr>
            </a:p>
          </p:txBody>
        </p:sp>
        <p:sp>
          <p:nvSpPr>
            <p:cNvPr id="231" name="Google Shape;231;p32"/>
            <p:cNvSpPr/>
            <p:nvPr/>
          </p:nvSpPr>
          <p:spPr>
            <a:xfrm>
              <a:off x="1450495" y="3816262"/>
              <a:ext cx="1002300" cy="339300"/>
            </a:xfrm>
            <a:prstGeom prst="rect">
              <a:avLst/>
            </a:prstGeom>
            <a:solidFill>
              <a:srgbClr val="89B44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entury Gothic"/>
                <a:ea typeface="Century Gothic"/>
                <a:cs typeface="Century Gothic"/>
                <a:sym typeface="Century Gothic"/>
              </a:endParaRPr>
            </a:p>
          </p:txBody>
        </p:sp>
        <p:sp>
          <p:nvSpPr>
            <p:cNvPr id="232" name="Google Shape;232;p32"/>
            <p:cNvSpPr/>
            <p:nvPr/>
          </p:nvSpPr>
          <p:spPr>
            <a:xfrm>
              <a:off x="2446208" y="3816262"/>
              <a:ext cx="1002300" cy="339300"/>
            </a:xfrm>
            <a:prstGeom prst="rect">
              <a:avLst/>
            </a:prstGeom>
            <a:solidFill>
              <a:srgbClr val="65B8C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entury Gothic"/>
                <a:ea typeface="Century Gothic"/>
                <a:cs typeface="Century Gothic"/>
                <a:sym typeface="Century Gothic"/>
              </a:endParaRPr>
            </a:p>
          </p:txBody>
        </p:sp>
        <p:sp>
          <p:nvSpPr>
            <p:cNvPr id="233" name="Google Shape;233;p32"/>
            <p:cNvSpPr/>
            <p:nvPr/>
          </p:nvSpPr>
          <p:spPr>
            <a:xfrm>
              <a:off x="3448632" y="3816262"/>
              <a:ext cx="1002300" cy="339300"/>
            </a:xfrm>
            <a:prstGeom prst="rect">
              <a:avLst/>
            </a:prstGeom>
            <a:solidFill>
              <a:srgbClr val="6C18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entury Gothic"/>
                <a:ea typeface="Century Gothic"/>
                <a:cs typeface="Century Gothic"/>
                <a:sym typeface="Century Gothic"/>
              </a:endParaRPr>
            </a:p>
          </p:txBody>
        </p:sp>
        <p:sp>
          <p:nvSpPr>
            <p:cNvPr id="234" name="Google Shape;234;p32"/>
            <p:cNvSpPr/>
            <p:nvPr/>
          </p:nvSpPr>
          <p:spPr>
            <a:xfrm>
              <a:off x="4451056" y="3816262"/>
              <a:ext cx="1002300" cy="339300"/>
            </a:xfrm>
            <a:prstGeom prst="rect">
              <a:avLst/>
            </a:prstGeom>
            <a:solidFill>
              <a:srgbClr val="00009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entury Gothic"/>
                <a:ea typeface="Century Gothic"/>
                <a:cs typeface="Century Gothic"/>
                <a:sym typeface="Century Gothic"/>
              </a:endParaRPr>
            </a:p>
          </p:txBody>
        </p:sp>
        <p:sp>
          <p:nvSpPr>
            <p:cNvPr id="235" name="Google Shape;235;p32"/>
            <p:cNvSpPr/>
            <p:nvPr/>
          </p:nvSpPr>
          <p:spPr>
            <a:xfrm>
              <a:off x="5453480" y="3816262"/>
              <a:ext cx="1002300" cy="3393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entury Gothic"/>
                <a:ea typeface="Century Gothic"/>
                <a:cs typeface="Century Gothic"/>
                <a:sym typeface="Century Gothic"/>
              </a:endParaRPr>
            </a:p>
          </p:txBody>
        </p:sp>
        <p:sp>
          <p:nvSpPr>
            <p:cNvPr id="236" name="Google Shape;236;p32"/>
            <p:cNvSpPr/>
            <p:nvPr/>
          </p:nvSpPr>
          <p:spPr>
            <a:xfrm>
              <a:off x="6449193" y="3816262"/>
              <a:ext cx="1002300" cy="339300"/>
            </a:xfrm>
            <a:prstGeom prst="rect">
              <a:avLst/>
            </a:prstGeom>
            <a:solidFill>
              <a:srgbClr val="C2645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entury Gothic"/>
                <a:ea typeface="Century Gothic"/>
                <a:cs typeface="Century Gothic"/>
                <a:sym typeface="Century Gothic"/>
              </a:endParaRPr>
            </a:p>
          </p:txBody>
        </p:sp>
        <p:sp>
          <p:nvSpPr>
            <p:cNvPr id="237" name="Google Shape;237;p32"/>
            <p:cNvSpPr/>
            <p:nvPr/>
          </p:nvSpPr>
          <p:spPr>
            <a:xfrm>
              <a:off x="7451617" y="3816262"/>
              <a:ext cx="1002300" cy="339300"/>
            </a:xfrm>
            <a:prstGeom prst="rect">
              <a:avLst/>
            </a:prstGeom>
            <a:solidFill>
              <a:srgbClr val="EA933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entury Gothic"/>
                <a:ea typeface="Century Gothic"/>
                <a:cs typeface="Century Gothic"/>
                <a:sym typeface="Century Gothic"/>
              </a:endParaRPr>
            </a:p>
          </p:txBody>
        </p:sp>
        <p:sp>
          <p:nvSpPr>
            <p:cNvPr id="238" name="Google Shape;238;p32"/>
            <p:cNvSpPr txBox="1"/>
            <p:nvPr/>
          </p:nvSpPr>
          <p:spPr>
            <a:xfrm>
              <a:off x="644265"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Font typeface="Century Gothic"/>
                <a:buNone/>
              </a:pPr>
              <a:r>
                <a:rPr lang="en-US" sz="1200" b="0" i="0" u="none" strike="noStrike" cap="none">
                  <a:solidFill>
                    <a:srgbClr val="FFFFFF"/>
                  </a:solidFill>
                  <a:latin typeface="Century Gothic"/>
                  <a:ea typeface="Century Gothic"/>
                  <a:cs typeface="Century Gothic"/>
                  <a:sym typeface="Century Gothic"/>
                </a:rPr>
                <a:t>2000</a:t>
              </a:r>
              <a:endParaRPr sz="1200" b="0" i="0" u="none" strike="noStrike" cap="none">
                <a:solidFill>
                  <a:srgbClr val="FFFFFF"/>
                </a:solidFill>
                <a:latin typeface="Century Gothic"/>
                <a:ea typeface="Century Gothic"/>
                <a:cs typeface="Century Gothic"/>
                <a:sym typeface="Century Gothic"/>
              </a:endParaRPr>
            </a:p>
          </p:txBody>
        </p:sp>
        <p:sp>
          <p:nvSpPr>
            <p:cNvPr id="239" name="Google Shape;239;p32"/>
            <p:cNvSpPr txBox="1"/>
            <p:nvPr/>
          </p:nvSpPr>
          <p:spPr>
            <a:xfrm>
              <a:off x="16612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Font typeface="Century Gothic"/>
                <a:buNone/>
              </a:pPr>
              <a:r>
                <a:rPr lang="en-US" sz="1200" b="0" i="0" u="none" strike="noStrike" cap="none">
                  <a:solidFill>
                    <a:srgbClr val="FFFFFF"/>
                  </a:solidFill>
                  <a:latin typeface="Century Gothic"/>
                  <a:ea typeface="Century Gothic"/>
                  <a:cs typeface="Century Gothic"/>
                  <a:sym typeface="Century Gothic"/>
                </a:rPr>
                <a:t>2001</a:t>
              </a:r>
              <a:endParaRPr sz="1200" b="0" i="0" u="none" strike="noStrike" cap="none">
                <a:solidFill>
                  <a:srgbClr val="FFFFFF"/>
                </a:solidFill>
                <a:latin typeface="Century Gothic"/>
                <a:ea typeface="Century Gothic"/>
                <a:cs typeface="Century Gothic"/>
                <a:sym typeface="Century Gothic"/>
              </a:endParaRPr>
            </a:p>
          </p:txBody>
        </p:sp>
        <p:sp>
          <p:nvSpPr>
            <p:cNvPr id="240" name="Google Shape;240;p32"/>
            <p:cNvSpPr txBox="1"/>
            <p:nvPr/>
          </p:nvSpPr>
          <p:spPr>
            <a:xfrm>
              <a:off x="263035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Font typeface="Century Gothic"/>
                <a:buNone/>
              </a:pPr>
              <a:r>
                <a:rPr lang="en-US" sz="1200" b="0" i="0" u="none" strike="noStrike" cap="none">
                  <a:solidFill>
                    <a:srgbClr val="FFFFFF"/>
                  </a:solidFill>
                  <a:latin typeface="Century Gothic"/>
                  <a:ea typeface="Century Gothic"/>
                  <a:cs typeface="Century Gothic"/>
                  <a:sym typeface="Century Gothic"/>
                </a:rPr>
                <a:t>2006</a:t>
              </a:r>
              <a:endParaRPr sz="1200" b="0" i="0" u="none" strike="noStrike" cap="none">
                <a:solidFill>
                  <a:srgbClr val="FFFFFF"/>
                </a:solidFill>
                <a:latin typeface="Century Gothic"/>
                <a:ea typeface="Century Gothic"/>
                <a:cs typeface="Century Gothic"/>
                <a:sym typeface="Century Gothic"/>
              </a:endParaRPr>
            </a:p>
          </p:txBody>
        </p:sp>
        <p:sp>
          <p:nvSpPr>
            <p:cNvPr id="241" name="Google Shape;241;p32"/>
            <p:cNvSpPr txBox="1"/>
            <p:nvPr/>
          </p:nvSpPr>
          <p:spPr>
            <a:xfrm>
              <a:off x="365966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Font typeface="Century Gothic"/>
                <a:buNone/>
              </a:pPr>
              <a:r>
                <a:rPr lang="en-US" sz="1200" b="0" i="0" u="none" strike="noStrike" cap="none">
                  <a:solidFill>
                    <a:srgbClr val="FFFFFF"/>
                  </a:solidFill>
                  <a:latin typeface="Century Gothic"/>
                  <a:ea typeface="Century Gothic"/>
                  <a:cs typeface="Century Gothic"/>
                  <a:sym typeface="Century Gothic"/>
                </a:rPr>
                <a:t>2009</a:t>
              </a:r>
              <a:endParaRPr sz="1200" b="0" i="0" u="none" strike="noStrike" cap="none">
                <a:solidFill>
                  <a:srgbClr val="FFFFFF"/>
                </a:solidFill>
                <a:latin typeface="Century Gothic"/>
                <a:ea typeface="Century Gothic"/>
                <a:cs typeface="Century Gothic"/>
                <a:sym typeface="Century Gothic"/>
              </a:endParaRPr>
            </a:p>
          </p:txBody>
        </p:sp>
        <p:sp>
          <p:nvSpPr>
            <p:cNvPr id="242" name="Google Shape;242;p32"/>
            <p:cNvSpPr txBox="1"/>
            <p:nvPr/>
          </p:nvSpPr>
          <p:spPr>
            <a:xfrm>
              <a:off x="4635722"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Font typeface="Century Gothic"/>
                <a:buNone/>
              </a:pPr>
              <a:r>
                <a:rPr lang="en-US" sz="1200" b="0" i="0" u="none" strike="noStrike" cap="none">
                  <a:solidFill>
                    <a:srgbClr val="FFFFFF"/>
                  </a:solidFill>
                  <a:latin typeface="Century Gothic"/>
                  <a:ea typeface="Century Gothic"/>
                  <a:cs typeface="Century Gothic"/>
                  <a:sym typeface="Century Gothic"/>
                </a:rPr>
                <a:t>2010</a:t>
              </a:r>
              <a:endParaRPr sz="1200" b="0" i="0" u="none" strike="noStrike" cap="none">
                <a:solidFill>
                  <a:srgbClr val="FFFFFF"/>
                </a:solidFill>
                <a:latin typeface="Century Gothic"/>
                <a:ea typeface="Century Gothic"/>
                <a:cs typeface="Century Gothic"/>
                <a:sym typeface="Century Gothic"/>
              </a:endParaRPr>
            </a:p>
          </p:txBody>
        </p:sp>
        <p:sp>
          <p:nvSpPr>
            <p:cNvPr id="243" name="Google Shape;243;p32"/>
            <p:cNvSpPr txBox="1"/>
            <p:nvPr/>
          </p:nvSpPr>
          <p:spPr>
            <a:xfrm>
              <a:off x="56427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Font typeface="Century Gothic"/>
                <a:buNone/>
              </a:pPr>
              <a:r>
                <a:rPr lang="en-US" sz="1200" b="0" i="0" u="none" strike="noStrike" cap="none">
                  <a:solidFill>
                    <a:srgbClr val="FFFFFF"/>
                  </a:solidFill>
                  <a:latin typeface="Century Gothic"/>
                  <a:ea typeface="Century Gothic"/>
                  <a:cs typeface="Century Gothic"/>
                  <a:sym typeface="Century Gothic"/>
                </a:rPr>
                <a:t>2011</a:t>
              </a:r>
              <a:endParaRPr sz="1200" b="0" i="0" u="none" strike="noStrike" cap="none">
                <a:solidFill>
                  <a:srgbClr val="FFFFFF"/>
                </a:solidFill>
                <a:latin typeface="Century Gothic"/>
                <a:ea typeface="Century Gothic"/>
                <a:cs typeface="Century Gothic"/>
                <a:sym typeface="Century Gothic"/>
              </a:endParaRPr>
            </a:p>
          </p:txBody>
        </p:sp>
        <p:sp>
          <p:nvSpPr>
            <p:cNvPr id="244" name="Google Shape;244;p32"/>
            <p:cNvSpPr/>
            <p:nvPr/>
          </p:nvSpPr>
          <p:spPr>
            <a:xfrm>
              <a:off x="554002" y="2873045"/>
              <a:ext cx="779100" cy="779100"/>
            </a:xfrm>
            <a:prstGeom prst="ellipse">
              <a:avLst/>
            </a:prstGeom>
            <a:solidFill>
              <a:srgbClr val="FBB03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050" b="0" i="0" u="none" strike="noStrike" cap="none">
                <a:solidFill>
                  <a:srgbClr val="FFFFFF"/>
                </a:solidFill>
                <a:latin typeface="Century Gothic"/>
                <a:ea typeface="Century Gothic"/>
                <a:cs typeface="Century Gothic"/>
                <a:sym typeface="Century Gothic"/>
              </a:endParaRPr>
            </a:p>
          </p:txBody>
        </p:sp>
        <p:sp>
          <p:nvSpPr>
            <p:cNvPr id="245" name="Google Shape;245;p32"/>
            <p:cNvSpPr txBox="1"/>
            <p:nvPr/>
          </p:nvSpPr>
          <p:spPr>
            <a:xfrm>
              <a:off x="523173" y="2980697"/>
              <a:ext cx="825000" cy="554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Font typeface="Century Gothic"/>
                <a:buNone/>
              </a:pPr>
              <a:r>
                <a:rPr lang="en-US" sz="1000" b="0" i="0" u="none" strike="noStrike" cap="none">
                  <a:solidFill>
                    <a:srgbClr val="FFFFFF"/>
                  </a:solidFill>
                  <a:latin typeface="Century Gothic"/>
                  <a:ea typeface="Century Gothic"/>
                  <a:cs typeface="Century Gothic"/>
                  <a:sym typeface="Century Gothic"/>
                </a:rPr>
                <a:t>Non-</a:t>
              </a:r>
              <a:br>
                <a:rPr lang="en-US" sz="1000" b="0" i="0" u="none" strike="noStrike" cap="none">
                  <a:solidFill>
                    <a:srgbClr val="FFFFFF"/>
                  </a:solidFill>
                  <a:latin typeface="Century Gothic"/>
                  <a:ea typeface="Century Gothic"/>
                  <a:cs typeface="Century Gothic"/>
                  <a:sym typeface="Century Gothic"/>
                </a:rPr>
              </a:br>
              <a:r>
                <a:rPr lang="en-US" sz="1000" b="0" i="0" u="none" strike="noStrike" cap="none">
                  <a:solidFill>
                    <a:srgbClr val="FFFFFF"/>
                  </a:solidFill>
                  <a:latin typeface="Century Gothic"/>
                  <a:ea typeface="Century Gothic"/>
                  <a:cs typeface="Century Gothic"/>
                  <a:sym typeface="Century Gothic"/>
                </a:rPr>
                <a:t>Virtualized</a:t>
              </a:r>
              <a:endParaRPr/>
            </a:p>
            <a:p>
              <a:pPr marL="0" marR="0" lvl="0" indent="0" algn="ctr" rtl="0">
                <a:lnSpc>
                  <a:spcPct val="100000"/>
                </a:lnSpc>
                <a:spcBef>
                  <a:spcPts val="0"/>
                </a:spcBef>
                <a:spcAft>
                  <a:spcPts val="0"/>
                </a:spcAft>
                <a:buClr>
                  <a:srgbClr val="FFFFFF"/>
                </a:buClr>
                <a:buFont typeface="Century Gothic"/>
                <a:buNone/>
              </a:pPr>
              <a:r>
                <a:rPr lang="en-US" sz="1000" b="0" i="0" u="none" strike="noStrike" cap="none">
                  <a:solidFill>
                    <a:srgbClr val="FFFFFF"/>
                  </a:solidFill>
                  <a:latin typeface="Century Gothic"/>
                  <a:ea typeface="Century Gothic"/>
                  <a:cs typeface="Century Gothic"/>
                  <a:sym typeface="Century Gothic"/>
                </a:rPr>
                <a:t>Hardware</a:t>
              </a:r>
              <a:endParaRPr sz="1000" b="0" i="0" u="none" strike="noStrike" cap="none">
                <a:solidFill>
                  <a:srgbClr val="FFFFFF"/>
                </a:solidFill>
                <a:latin typeface="Century Gothic"/>
                <a:ea typeface="Century Gothic"/>
                <a:cs typeface="Century Gothic"/>
                <a:sym typeface="Century Gothic"/>
              </a:endParaRPr>
            </a:p>
          </p:txBody>
        </p:sp>
        <p:sp>
          <p:nvSpPr>
            <p:cNvPr id="246" name="Google Shape;246;p32"/>
            <p:cNvSpPr txBox="1"/>
            <p:nvPr/>
          </p:nvSpPr>
          <p:spPr>
            <a:xfrm>
              <a:off x="6625516"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Font typeface="Century Gothic"/>
                <a:buNone/>
              </a:pPr>
              <a:r>
                <a:rPr lang="en-US" sz="1200" b="0" i="0" u="none" strike="noStrike" cap="none">
                  <a:solidFill>
                    <a:srgbClr val="FFFFFF"/>
                  </a:solidFill>
                  <a:latin typeface="Century Gothic"/>
                  <a:ea typeface="Century Gothic"/>
                  <a:cs typeface="Century Gothic"/>
                  <a:sym typeface="Century Gothic"/>
                </a:rPr>
                <a:t>2013</a:t>
              </a:r>
              <a:endParaRPr sz="1200" b="0" i="0" u="none" strike="noStrike" cap="none">
                <a:solidFill>
                  <a:srgbClr val="FFFFFF"/>
                </a:solidFill>
                <a:latin typeface="Century Gothic"/>
                <a:ea typeface="Century Gothic"/>
                <a:cs typeface="Century Gothic"/>
                <a:sym typeface="Century Gothic"/>
              </a:endParaRPr>
            </a:p>
          </p:txBody>
        </p:sp>
        <p:sp>
          <p:nvSpPr>
            <p:cNvPr id="247" name="Google Shape;247;p32"/>
            <p:cNvSpPr txBox="1"/>
            <p:nvPr/>
          </p:nvSpPr>
          <p:spPr>
            <a:xfrm>
              <a:off x="7637401" y="3842011"/>
              <a:ext cx="603900" cy="276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Font typeface="Century Gothic"/>
                <a:buNone/>
              </a:pPr>
              <a:r>
                <a:rPr lang="en-US" sz="1200" b="0" i="0" u="none" strike="noStrike" cap="none">
                  <a:solidFill>
                    <a:srgbClr val="FFFFFF"/>
                  </a:solidFill>
                  <a:latin typeface="Century Gothic"/>
                  <a:ea typeface="Century Gothic"/>
                  <a:cs typeface="Century Gothic"/>
                  <a:sym typeface="Century Gothic"/>
                </a:rPr>
                <a:t>2015</a:t>
              </a:r>
              <a:endParaRPr sz="1200" b="0" i="0" u="none" strike="noStrike" cap="none">
                <a:solidFill>
                  <a:srgbClr val="FFFFFF"/>
                </a:solidFill>
                <a:latin typeface="Century Gothic"/>
                <a:ea typeface="Century Gothic"/>
                <a:cs typeface="Century Gothic"/>
                <a:sym typeface="Century Gothic"/>
              </a:endParaRPr>
            </a:p>
          </p:txBody>
        </p:sp>
        <p:pic>
          <p:nvPicPr>
            <p:cNvPr id="248" name="Google Shape;248;p32"/>
            <p:cNvPicPr preferRelativeResize="0"/>
            <p:nvPr/>
          </p:nvPicPr>
          <p:blipFill rotWithShape="1">
            <a:blip r:embed="rId3">
              <a:alphaModFix/>
            </a:blip>
            <a:srcRect/>
            <a:stretch/>
          </p:blipFill>
          <p:spPr>
            <a:xfrm>
              <a:off x="7480638" y="4188940"/>
              <a:ext cx="973500" cy="154500"/>
            </a:xfrm>
            <a:prstGeom prst="rect">
              <a:avLst/>
            </a:prstGeom>
            <a:noFill/>
            <a:ln>
              <a:noFill/>
            </a:ln>
          </p:spPr>
        </p:pic>
        <p:pic>
          <p:nvPicPr>
            <p:cNvPr id="249" name="Google Shape;249;p32" descr="cloud foundry logo.jpg"/>
            <p:cNvPicPr preferRelativeResize="0"/>
            <p:nvPr/>
          </p:nvPicPr>
          <p:blipFill rotWithShape="1">
            <a:blip r:embed="rId4">
              <a:alphaModFix/>
            </a:blip>
            <a:srcRect/>
            <a:stretch/>
          </p:blipFill>
          <p:spPr>
            <a:xfrm>
              <a:off x="5453479" y="4330689"/>
              <a:ext cx="995700" cy="195000"/>
            </a:xfrm>
            <a:prstGeom prst="rect">
              <a:avLst/>
            </a:prstGeom>
            <a:noFill/>
            <a:ln>
              <a:noFill/>
            </a:ln>
          </p:spPr>
        </p:pic>
        <p:pic>
          <p:nvPicPr>
            <p:cNvPr id="250" name="Google Shape;250;p32"/>
            <p:cNvPicPr preferRelativeResize="0"/>
            <p:nvPr/>
          </p:nvPicPr>
          <p:blipFill rotWithShape="1">
            <a:blip r:embed="rId5">
              <a:alphaModFix/>
            </a:blip>
            <a:srcRect/>
            <a:stretch/>
          </p:blipFill>
          <p:spPr>
            <a:xfrm>
              <a:off x="3350539" y="4160785"/>
              <a:ext cx="1200900" cy="507000"/>
            </a:xfrm>
            <a:prstGeom prst="rect">
              <a:avLst/>
            </a:prstGeom>
            <a:noFill/>
            <a:ln>
              <a:noFill/>
            </a:ln>
          </p:spPr>
        </p:pic>
        <p:pic>
          <p:nvPicPr>
            <p:cNvPr id="251" name="Google Shape;251;p32"/>
            <p:cNvPicPr preferRelativeResize="0"/>
            <p:nvPr/>
          </p:nvPicPr>
          <p:blipFill rotWithShape="1">
            <a:blip r:embed="rId6">
              <a:alphaModFix/>
            </a:blip>
            <a:srcRect/>
            <a:stretch/>
          </p:blipFill>
          <p:spPr>
            <a:xfrm>
              <a:off x="1403686" y="4287030"/>
              <a:ext cx="1082700" cy="252000"/>
            </a:xfrm>
            <a:prstGeom prst="rect">
              <a:avLst/>
            </a:prstGeom>
            <a:noFill/>
            <a:ln>
              <a:noFill/>
            </a:ln>
          </p:spPr>
        </p:pic>
        <p:pic>
          <p:nvPicPr>
            <p:cNvPr id="252" name="Google Shape;252;p32"/>
            <p:cNvPicPr preferRelativeResize="0"/>
            <p:nvPr/>
          </p:nvPicPr>
          <p:blipFill rotWithShape="1">
            <a:blip r:embed="rId7">
              <a:alphaModFix/>
            </a:blip>
            <a:srcRect/>
            <a:stretch/>
          </p:blipFill>
          <p:spPr>
            <a:xfrm>
              <a:off x="459923" y="4217353"/>
              <a:ext cx="955200" cy="413400"/>
            </a:xfrm>
            <a:prstGeom prst="rect">
              <a:avLst/>
            </a:prstGeom>
            <a:noFill/>
            <a:ln>
              <a:noFill/>
            </a:ln>
          </p:spPr>
        </p:pic>
        <p:sp>
          <p:nvSpPr>
            <p:cNvPr id="253" name="Google Shape;253;p32"/>
            <p:cNvSpPr txBox="1"/>
            <p:nvPr/>
          </p:nvSpPr>
          <p:spPr>
            <a:xfrm>
              <a:off x="2693392" y="3149972"/>
              <a:ext cx="4539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Font typeface="Century Gothic"/>
                <a:buNone/>
              </a:pPr>
              <a:r>
                <a:rPr lang="en-US" sz="1000" b="0" i="0" u="none" strike="noStrike" cap="none">
                  <a:solidFill>
                    <a:srgbClr val="FFFFFF"/>
                  </a:solidFill>
                  <a:latin typeface="Century Gothic"/>
                  <a:ea typeface="Century Gothic"/>
                  <a:cs typeface="Century Gothic"/>
                  <a:sym typeface="Century Gothic"/>
                </a:rPr>
                <a:t>IaaS</a:t>
              </a:r>
              <a:endParaRPr/>
            </a:p>
          </p:txBody>
        </p:sp>
        <p:pic>
          <p:nvPicPr>
            <p:cNvPr id="254" name="Google Shape;254;p32"/>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7896300" y="4383950"/>
              <a:ext cx="252000" cy="252000"/>
            </a:xfrm>
            <a:prstGeom prst="rect">
              <a:avLst/>
            </a:prstGeom>
            <a:noFill/>
            <a:ln>
              <a:noFill/>
            </a:ln>
          </p:spPr>
        </p:pic>
        <p:pic>
          <p:nvPicPr>
            <p:cNvPr id="255" name="Google Shape;255;p32"/>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4558475" y="4191573"/>
              <a:ext cx="779100" cy="442508"/>
            </a:xfrm>
            <a:prstGeom prst="rect">
              <a:avLst/>
            </a:prstGeom>
            <a:noFill/>
            <a:ln>
              <a:noFill/>
            </a:ln>
          </p:spPr>
        </p:pic>
        <p:pic>
          <p:nvPicPr>
            <p:cNvPr id="256" name="Google Shape;256;p32" descr="logo_AWS.png"/>
            <p:cNvPicPr preferRelativeResize="0"/>
            <p:nvPr/>
          </p:nvPicPr>
          <p:blipFill>
            <a:blip r:embed="rId10" cstate="screen">
              <a:alphaModFix/>
              <a:extLst>
                <a:ext uri="{28A0092B-C50C-407E-A947-70E740481C1C}">
                  <a14:useLocalDpi xmlns:a14="http://schemas.microsoft.com/office/drawing/2010/main"/>
                </a:ext>
              </a:extLst>
            </a:blip>
            <a:stretch>
              <a:fillRect/>
            </a:stretch>
          </p:blipFill>
          <p:spPr>
            <a:xfrm>
              <a:off x="2513250" y="4191725"/>
              <a:ext cx="825000" cy="506000"/>
            </a:xfrm>
            <a:prstGeom prst="rect">
              <a:avLst/>
            </a:prstGeom>
            <a:noFill/>
            <a:ln>
              <a:noFill/>
            </a:ln>
          </p:spPr>
        </p:pic>
        <p:pic>
          <p:nvPicPr>
            <p:cNvPr id="257" name="Google Shape;257;p32"/>
            <p:cNvPicPr preferRelativeResize="0"/>
            <p:nvPr/>
          </p:nvPicPr>
          <p:blipFill rotWithShape="1">
            <a:blip r:embed="rId11" cstate="screen">
              <a:alphaModFix/>
              <a:extLst>
                <a:ext uri="{28A0092B-C50C-407E-A947-70E740481C1C}">
                  <a14:useLocalDpi xmlns:a14="http://schemas.microsoft.com/office/drawing/2010/main"/>
                </a:ext>
              </a:extLst>
            </a:blip>
            <a:srcRect/>
            <a:stretch/>
          </p:blipFill>
          <p:spPr>
            <a:xfrm>
              <a:off x="6651874" y="4173476"/>
              <a:ext cx="626100" cy="509436"/>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3"/>
          <p:cNvSpPr txBox="1">
            <a:spLocks noGrp="1"/>
          </p:cNvSpPr>
          <p:nvPr>
            <p:ph type="title"/>
          </p:nvPr>
        </p:nvSpPr>
        <p:spPr>
          <a:xfrm>
            <a:off x="333992" y="159442"/>
            <a:ext cx="7893900" cy="44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Technology now adapts to business</a:t>
            </a:r>
            <a:endParaRPr/>
          </a:p>
        </p:txBody>
      </p:sp>
      <p:sp>
        <p:nvSpPr>
          <p:cNvPr id="264" name="Google Shape;264;p33"/>
          <p:cNvSpPr txBox="1">
            <a:spLocks noGrp="1"/>
          </p:cNvSpPr>
          <p:nvPr>
            <p:ph type="body" idx="1"/>
          </p:nvPr>
        </p:nvSpPr>
        <p:spPr>
          <a:xfrm>
            <a:off x="317500" y="943425"/>
            <a:ext cx="2953500" cy="3143100"/>
          </a:xfrm>
          <a:prstGeom prst="rect">
            <a:avLst/>
          </a:prstGeom>
        </p:spPr>
        <p:txBody>
          <a:bodyPr spcFirstLastPara="1" wrap="square" lIns="91425" tIns="91425" rIns="91425" bIns="91425" anchor="t" anchorCtr="0">
            <a:noAutofit/>
          </a:bodyPr>
          <a:lstStyle/>
          <a:p>
            <a:pPr marL="457200" lvl="0" indent="-355600" algn="l" rtl="0">
              <a:spcBef>
                <a:spcPts val="400"/>
              </a:spcBef>
              <a:spcAft>
                <a:spcPts val="0"/>
              </a:spcAft>
              <a:buSzPts val="2000"/>
              <a:buChar char="•"/>
            </a:pPr>
            <a:r>
              <a:rPr lang="en-US"/>
              <a:t>Infrastructure is hybrid and fluid</a:t>
            </a:r>
            <a:endParaRPr/>
          </a:p>
          <a:p>
            <a:pPr marL="457200" lvl="0" indent="-355600" algn="l" rtl="0">
              <a:spcBef>
                <a:spcPts val="0"/>
              </a:spcBef>
              <a:spcAft>
                <a:spcPts val="0"/>
              </a:spcAft>
              <a:buSzPts val="2000"/>
              <a:buChar char="•"/>
            </a:pPr>
            <a:r>
              <a:rPr lang="en-US"/>
              <a:t>Applications are deployed across infrastructures</a:t>
            </a:r>
            <a:endParaRPr/>
          </a:p>
          <a:p>
            <a:pPr marL="914400" lvl="1" indent="-342900" algn="l" rtl="0">
              <a:spcBef>
                <a:spcPts val="0"/>
              </a:spcBef>
              <a:spcAft>
                <a:spcPts val="0"/>
              </a:spcAft>
              <a:buSzPts val="1800"/>
              <a:buChar char="–"/>
            </a:pPr>
            <a:r>
              <a:rPr lang="en-US"/>
              <a:t>“Microservices”</a:t>
            </a:r>
            <a:endParaRPr/>
          </a:p>
          <a:p>
            <a:pPr marL="457200" lvl="0" indent="-355600" algn="l" rtl="0">
              <a:spcBef>
                <a:spcPts val="0"/>
              </a:spcBef>
              <a:spcAft>
                <a:spcPts val="0"/>
              </a:spcAft>
              <a:buSzPts val="2000"/>
              <a:buChar char="•"/>
            </a:pPr>
            <a:r>
              <a:rPr lang="en-US"/>
              <a:t>Nodes are interconnected</a:t>
            </a:r>
            <a:endParaRPr/>
          </a:p>
          <a:p>
            <a:pPr marL="457200" lvl="0" indent="-355600" algn="l" rtl="0">
              <a:spcBef>
                <a:spcPts val="0"/>
              </a:spcBef>
              <a:spcAft>
                <a:spcPts val="0"/>
              </a:spcAft>
              <a:buSzPts val="2000"/>
              <a:buChar char="•"/>
            </a:pPr>
            <a:r>
              <a:rPr lang="en-US"/>
              <a:t>Open source is the connective thread</a:t>
            </a:r>
            <a:endParaRPr/>
          </a:p>
        </p:txBody>
      </p:sp>
      <p:pic>
        <p:nvPicPr>
          <p:cNvPr id="265" name="Google Shape;265;p33"/>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451675" y="943417"/>
            <a:ext cx="5568201" cy="37121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4"/>
          <p:cNvSpPr txBox="1">
            <a:spLocks noGrp="1"/>
          </p:cNvSpPr>
          <p:nvPr>
            <p:ph type="title"/>
          </p:nvPr>
        </p:nvSpPr>
        <p:spPr>
          <a:xfrm>
            <a:off x="333992" y="159442"/>
            <a:ext cx="7893900" cy="44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So what about mainframe?</a:t>
            </a:r>
            <a:endParaRPr/>
          </a:p>
        </p:txBody>
      </p:sp>
      <p:sp>
        <p:nvSpPr>
          <p:cNvPr id="272" name="Google Shape;272;p34"/>
          <p:cNvSpPr txBox="1">
            <a:spLocks noGrp="1"/>
          </p:cNvSpPr>
          <p:nvPr>
            <p:ph type="body" idx="1"/>
          </p:nvPr>
        </p:nvSpPr>
        <p:spPr>
          <a:xfrm>
            <a:off x="317500" y="943425"/>
            <a:ext cx="3792600" cy="31431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en-US"/>
              <a:t>Mainframe is the only platform with these design principles...</a:t>
            </a:r>
            <a:endParaRPr/>
          </a:p>
          <a:p>
            <a:pPr marL="457200" lvl="0" indent="-355600" algn="l" rtl="0">
              <a:spcBef>
                <a:spcPts val="400"/>
              </a:spcBef>
              <a:spcAft>
                <a:spcPts val="0"/>
              </a:spcAft>
              <a:buSzPts val="2000"/>
              <a:buChar char="-"/>
            </a:pPr>
            <a:r>
              <a:rPr lang="en-US"/>
              <a:t>Security</a:t>
            </a:r>
            <a:endParaRPr/>
          </a:p>
          <a:p>
            <a:pPr marL="457200" lvl="0" indent="-355600" algn="l" rtl="0">
              <a:spcBef>
                <a:spcPts val="0"/>
              </a:spcBef>
              <a:spcAft>
                <a:spcPts val="0"/>
              </a:spcAft>
              <a:buSzPts val="2000"/>
              <a:buChar char="-"/>
            </a:pPr>
            <a:r>
              <a:rPr lang="en-US"/>
              <a:t>Availability</a:t>
            </a:r>
            <a:endParaRPr/>
          </a:p>
          <a:p>
            <a:pPr marL="457200" lvl="0" indent="-355600" algn="l" rtl="0">
              <a:spcBef>
                <a:spcPts val="0"/>
              </a:spcBef>
              <a:spcAft>
                <a:spcPts val="0"/>
              </a:spcAft>
              <a:buSzPts val="2000"/>
              <a:buChar char="-"/>
            </a:pPr>
            <a:r>
              <a:rPr lang="en-US"/>
              <a:t>Scalability</a:t>
            </a:r>
            <a:endParaRPr/>
          </a:p>
          <a:p>
            <a:pPr marL="457200" lvl="0" indent="-355600" algn="l" rtl="0">
              <a:spcBef>
                <a:spcPts val="0"/>
              </a:spcBef>
              <a:spcAft>
                <a:spcPts val="0"/>
              </a:spcAft>
              <a:buSzPts val="2000"/>
              <a:buChar char="-"/>
            </a:pPr>
            <a:r>
              <a:rPr lang="en-US"/>
              <a:t>Performance</a:t>
            </a:r>
            <a:endParaRPr/>
          </a:p>
          <a:p>
            <a:pPr marL="0" lvl="0" indent="0" algn="l" rtl="0">
              <a:spcBef>
                <a:spcPts val="400"/>
              </a:spcBef>
              <a:spcAft>
                <a:spcPts val="0"/>
              </a:spcAft>
              <a:buNone/>
            </a:pPr>
            <a:r>
              <a:rPr lang="en-US"/>
              <a:t>...all turned up to an 11, built on decades of expertise and critical infrastructure use.</a:t>
            </a:r>
            <a:endParaRPr/>
          </a:p>
          <a:p>
            <a:pPr marL="0" lvl="0" indent="0" algn="l" rtl="0">
              <a:spcBef>
                <a:spcPts val="400"/>
              </a:spcBef>
              <a:spcAft>
                <a:spcPts val="0"/>
              </a:spcAft>
              <a:buNone/>
            </a:pPr>
            <a:endParaRPr/>
          </a:p>
          <a:p>
            <a:pPr marL="0" lvl="0" indent="0" algn="l" rtl="0">
              <a:spcBef>
                <a:spcPts val="400"/>
              </a:spcBef>
              <a:spcAft>
                <a:spcPts val="0"/>
              </a:spcAft>
              <a:buNone/>
            </a:pPr>
            <a:r>
              <a:rPr lang="en-US" i="1"/>
              <a:t>(queue Spinal Tap :-) )</a:t>
            </a:r>
            <a:endParaRPr i="1"/>
          </a:p>
        </p:txBody>
      </p:sp>
      <p:pic>
        <p:nvPicPr>
          <p:cNvPr id="273" name="Google Shape;273;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469100" y="943425"/>
            <a:ext cx="4434524" cy="3599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3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9143998" cy="5143502"/>
          </a:xfrm>
          <a:prstGeom prst="rect">
            <a:avLst/>
          </a:prstGeom>
          <a:noFill/>
          <a:ln>
            <a:noFill/>
          </a:ln>
        </p:spPr>
      </p:pic>
      <p:sp>
        <p:nvSpPr>
          <p:cNvPr id="280" name="Google Shape;280;p35"/>
          <p:cNvSpPr txBox="1">
            <a:spLocks noGrp="1"/>
          </p:cNvSpPr>
          <p:nvPr>
            <p:ph type="title"/>
          </p:nvPr>
        </p:nvSpPr>
        <p:spPr>
          <a:xfrm>
            <a:off x="100" y="159450"/>
            <a:ext cx="9144000" cy="44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How to cross the gap? Open Source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6"/>
          <p:cNvSpPr txBox="1">
            <a:spLocks noGrp="1"/>
          </p:cNvSpPr>
          <p:nvPr>
            <p:ph type="title"/>
          </p:nvPr>
        </p:nvSpPr>
        <p:spPr>
          <a:xfrm>
            <a:off x="333992" y="159442"/>
            <a:ext cx="7893900" cy="44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Enter Open Mainframe Project</a:t>
            </a:r>
            <a:endParaRPr/>
          </a:p>
        </p:txBody>
      </p:sp>
      <p:sp>
        <p:nvSpPr>
          <p:cNvPr id="287" name="Google Shape;287;p36"/>
          <p:cNvSpPr txBox="1">
            <a:spLocks noGrp="1"/>
          </p:cNvSpPr>
          <p:nvPr>
            <p:ph type="body" idx="1"/>
          </p:nvPr>
        </p:nvSpPr>
        <p:spPr>
          <a:xfrm>
            <a:off x="317500" y="943429"/>
            <a:ext cx="8369400" cy="3143100"/>
          </a:xfrm>
          <a:prstGeom prst="rect">
            <a:avLst/>
          </a:prstGeom>
        </p:spPr>
        <p:txBody>
          <a:bodyPr spcFirstLastPara="1" wrap="square" lIns="91425" tIns="91425" rIns="91425" bIns="91425" anchor="t" anchorCtr="0">
            <a:noAutofit/>
          </a:bodyPr>
          <a:lstStyle/>
          <a:p>
            <a:pPr marL="0" lvl="0" indent="0" algn="l" rtl="0">
              <a:spcBef>
                <a:spcPts val="400"/>
              </a:spcBef>
              <a:spcAft>
                <a:spcPts val="0"/>
              </a:spcAft>
              <a:buNone/>
            </a:pPr>
            <a:r>
              <a:rPr lang="en-US"/>
              <a:t>Open Mainframe Project believes…</a:t>
            </a:r>
            <a:endParaRPr/>
          </a:p>
          <a:p>
            <a:pPr marL="457200" lvl="0" indent="-355600" algn="l" rtl="0">
              <a:spcBef>
                <a:spcPts val="400"/>
              </a:spcBef>
              <a:spcAft>
                <a:spcPts val="0"/>
              </a:spcAft>
              <a:buSzPts val="2000"/>
              <a:buChar char="➔"/>
            </a:pPr>
            <a:r>
              <a:rPr lang="en-US"/>
              <a:t>that leading organizations leverage their </a:t>
            </a:r>
            <a:r>
              <a:rPr lang="en-US" b="1"/>
              <a:t>technology infrastructure as a competitive advantage</a:t>
            </a:r>
            <a:r>
              <a:rPr lang="en-US"/>
              <a:t>.</a:t>
            </a:r>
            <a:endParaRPr/>
          </a:p>
          <a:p>
            <a:pPr marL="457200" lvl="0" indent="-355600" algn="l" rtl="0">
              <a:spcBef>
                <a:spcPts val="0"/>
              </a:spcBef>
              <a:spcAft>
                <a:spcPts val="0"/>
              </a:spcAft>
              <a:buSzPts val="2000"/>
              <a:buChar char="➔"/>
            </a:pPr>
            <a:r>
              <a:rPr lang="en-US"/>
              <a:t>that the mainframe design principles of </a:t>
            </a:r>
            <a:r>
              <a:rPr lang="en-US" b="1"/>
              <a:t>security, stability, scalability, and performance are important</a:t>
            </a:r>
            <a:r>
              <a:rPr lang="en-US"/>
              <a:t> to these leading organizations</a:t>
            </a:r>
            <a:endParaRPr/>
          </a:p>
          <a:p>
            <a:pPr marL="457200" lvl="0" indent="-355600" algn="l" rtl="0">
              <a:spcBef>
                <a:spcPts val="0"/>
              </a:spcBef>
              <a:spcAft>
                <a:spcPts val="0"/>
              </a:spcAft>
              <a:buSzPts val="2000"/>
              <a:buChar char="➔"/>
            </a:pPr>
            <a:r>
              <a:rPr lang="en-US" b="1"/>
              <a:t>having the mainframe interoperable</a:t>
            </a:r>
            <a:r>
              <a:rPr lang="en-US"/>
              <a:t> in a hybrid infrastructure enables leading organizations to realizes it’s benefits.</a:t>
            </a:r>
            <a:endParaRPr/>
          </a:p>
          <a:p>
            <a:pPr marL="457200" lvl="0" indent="-355600" algn="l" rtl="0">
              <a:spcBef>
                <a:spcPts val="0"/>
              </a:spcBef>
              <a:spcAft>
                <a:spcPts val="0"/>
              </a:spcAft>
              <a:buSzPts val="2000"/>
              <a:buChar char="➔"/>
            </a:pPr>
            <a:r>
              <a:rPr lang="en-US"/>
              <a:t>this can only be achieved as a community through open source.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7"/>
          <p:cNvSpPr txBox="1">
            <a:spLocks noGrp="1"/>
          </p:cNvSpPr>
          <p:nvPr>
            <p:ph type="title"/>
          </p:nvPr>
        </p:nvSpPr>
        <p:spPr>
          <a:xfrm>
            <a:off x="333992" y="159442"/>
            <a:ext cx="7893900" cy="44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Open Mainframe Project Vision</a:t>
            </a:r>
            <a:endParaRPr/>
          </a:p>
        </p:txBody>
      </p:sp>
      <p:sp>
        <p:nvSpPr>
          <p:cNvPr id="294" name="Google Shape;294;p37"/>
          <p:cNvSpPr txBox="1">
            <a:spLocks noGrp="1"/>
          </p:cNvSpPr>
          <p:nvPr>
            <p:ph type="body" idx="1"/>
          </p:nvPr>
        </p:nvSpPr>
        <p:spPr>
          <a:xfrm>
            <a:off x="317500" y="943429"/>
            <a:ext cx="8369400" cy="3143100"/>
          </a:xfrm>
          <a:prstGeom prst="rect">
            <a:avLst/>
          </a:prstGeom>
        </p:spPr>
        <p:txBody>
          <a:bodyPr spcFirstLastPara="1" wrap="square" lIns="91425" tIns="91425" rIns="91425" bIns="91425" anchor="t" anchorCtr="0">
            <a:noAutofit/>
          </a:bodyPr>
          <a:lstStyle/>
          <a:p>
            <a:pPr marL="0" lvl="0" indent="0" algn="ctr" rtl="0">
              <a:spcBef>
                <a:spcPts val="400"/>
              </a:spcBef>
              <a:spcAft>
                <a:spcPts val="0"/>
              </a:spcAft>
              <a:buNone/>
            </a:pPr>
            <a:r>
              <a:rPr lang="en-US" sz="3000" b="1"/>
              <a:t>A thriving Open Source ecosystem and related flourishing project communities that together deliver value for the platform and the mainframe community, and that set the standard for modern, open, enterprise class systems, infrastructure and applications on the mainframe</a:t>
            </a:r>
            <a:endParaRPr sz="3000" b="1"/>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3997</Words>
  <Application>Microsoft Macintosh PowerPoint</Application>
  <PresentationFormat>On-screen Show (16:9)</PresentationFormat>
  <Paragraphs>367</Paragraphs>
  <Slides>39</Slides>
  <Notes>39</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39</vt:i4>
      </vt:variant>
    </vt:vector>
  </HeadingPairs>
  <TitlesOfParts>
    <vt:vector size="45" baseType="lpstr">
      <vt:lpstr>Gill Sans</vt:lpstr>
      <vt:lpstr>Century Gothic</vt:lpstr>
      <vt:lpstr>Calibri</vt:lpstr>
      <vt:lpstr>Arial</vt:lpstr>
      <vt:lpstr>Office Theme</vt:lpstr>
      <vt:lpstr>Office Theme</vt:lpstr>
      <vt:lpstr>Bridging the gap - forward thinking enterprises are hybrid</vt:lpstr>
      <vt:lpstr>A (Brief)* History of Computing Infrastructure </vt:lpstr>
      <vt:lpstr>PowerPoint Presentation</vt:lpstr>
      <vt:lpstr>Infrastructure evolves</vt:lpstr>
      <vt:lpstr>Technology now adapts to business</vt:lpstr>
      <vt:lpstr>So what about mainframe?</vt:lpstr>
      <vt:lpstr>How to cross the gap? Open Source</vt:lpstr>
      <vt:lpstr>Enter Open Mainframe Project</vt:lpstr>
      <vt:lpstr>Open Mainframe Project Vision</vt:lpstr>
      <vt:lpstr>PowerPoint Presentation</vt:lpstr>
      <vt:lpstr>PowerPoint Presentation</vt:lpstr>
      <vt:lpstr>Most importantly, Open Mainframe Project sustainability enables this innovation</vt:lpstr>
      <vt:lpstr>PowerPoint Presentation</vt:lpstr>
      <vt:lpstr>PowerPoint Presentation</vt:lpstr>
      <vt:lpstr>Enabling innovation - connecting z/OS to enterprise devops with Zowe</vt:lpstr>
      <vt:lpstr>Enabling innovation - modernize z/VM integration with cloud technologies and deployment</vt:lpstr>
      <vt:lpstr>Enabling innovation - modernizing COBOL</vt:lpstr>
      <vt:lpstr>Enabling innovation - with the next generation</vt:lpstr>
      <vt:lpstr>Open Mainframe Project enables innovation through community building</vt:lpstr>
      <vt:lpstr>A Focal point for open source on mainframe</vt:lpstr>
      <vt:lpstr>Telling the “mainframer” story</vt:lpstr>
      <vt:lpstr>Leveraging OMP Ambassadors</vt:lpstr>
      <vt:lpstr>PowerPoint Presentation</vt:lpstr>
      <vt:lpstr>PowerPoint Presentation</vt:lpstr>
      <vt:lpstr>How to participate in Open Mainframe Project</vt:lpstr>
      <vt:lpstr>Make sure you are following us on social!</vt:lpstr>
      <vt:lpstr>PowerPoint Presentation</vt:lpstr>
      <vt:lpstr>Thank you!</vt:lpstr>
      <vt:lpstr>Endnotes</vt:lpstr>
      <vt:lpstr>Why become a member?</vt:lpstr>
      <vt:lpstr>Becoming an Open Mainframe Project member means your organization is...</vt:lpstr>
      <vt:lpstr>Marketing and outreach alignment</vt:lpstr>
      <vt:lpstr>Careers in Mainframe page</vt:lpstr>
      <vt:lpstr>Event opportunities</vt:lpstr>
      <vt:lpstr>Zowe Conformance Program</vt:lpstr>
      <vt:lpstr>But most importantly, you support innovation</vt:lpstr>
      <vt:lpstr>Platinum Membership</vt:lpstr>
      <vt:lpstr>Leveraging your Linux Foundation membership</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Bridging the gap - forward thinking enterprises are hybrid</dc:title>
  <cp:lastModifiedBy>John Mertic</cp:lastModifiedBy>
  <cp:revision>3</cp:revision>
  <dcterms:modified xsi:type="dcterms:W3CDTF">2021-04-02T12:37:24Z</dcterms:modified>
</cp:coreProperties>
</file>